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Hyejin" userId="d22bc6c97d197c32" providerId="LiveId" clId="{8AF19D98-D637-40D4-9DCD-A177CB02E0D1}"/>
    <pc:docChg chg="mod">
      <pc:chgData name="Kim Hyejin" userId="d22bc6c97d197c32" providerId="LiveId" clId="{8AF19D98-D637-40D4-9DCD-A177CB02E0D1}" dt="2023-04-17T05:53:31.965" v="0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20.png"/><Relationship Id="rId7" Type="http://schemas.openxmlformats.org/officeDocument/2006/relationships/image" Target="../media/image131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19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11.png"/><Relationship Id="rId5" Type="http://schemas.openxmlformats.org/officeDocument/2006/relationships/image" Target="../media/image30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29.png"/><Relationship Id="rId9" Type="http://schemas.openxmlformats.org/officeDocument/2006/relationships/image" Target="../media/image108.png"/><Relationship Id="rId1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3.png"/><Relationship Id="rId18" Type="http://schemas.openxmlformats.org/officeDocument/2006/relationships/image" Target="../media/image123.png"/><Relationship Id="rId3" Type="http://schemas.openxmlformats.org/officeDocument/2006/relationships/image" Target="../media/image120.png"/><Relationship Id="rId7" Type="http://schemas.openxmlformats.org/officeDocument/2006/relationships/image" Target="../media/image131.png"/><Relationship Id="rId12" Type="http://schemas.openxmlformats.org/officeDocument/2006/relationships/image" Target="../media/image112.png"/><Relationship Id="rId17" Type="http://schemas.openxmlformats.org/officeDocument/2006/relationships/image" Target="../media/image122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11.png"/><Relationship Id="rId5" Type="http://schemas.openxmlformats.org/officeDocument/2006/relationships/image" Target="../media/image30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29.png"/><Relationship Id="rId9" Type="http://schemas.openxmlformats.org/officeDocument/2006/relationships/image" Target="../media/image108.png"/><Relationship Id="rId1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3.png"/><Relationship Id="rId18" Type="http://schemas.openxmlformats.org/officeDocument/2006/relationships/image" Target="../media/image134.png"/><Relationship Id="rId3" Type="http://schemas.openxmlformats.org/officeDocument/2006/relationships/image" Target="../media/image120.png"/><Relationship Id="rId7" Type="http://schemas.openxmlformats.org/officeDocument/2006/relationships/image" Target="../media/image131.png"/><Relationship Id="rId12" Type="http://schemas.openxmlformats.org/officeDocument/2006/relationships/image" Target="../media/image112.png"/><Relationship Id="rId17" Type="http://schemas.openxmlformats.org/officeDocument/2006/relationships/image" Target="../media/image126.png"/><Relationship Id="rId2" Type="http://schemas.openxmlformats.org/officeDocument/2006/relationships/image" Target="../media/image119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11.png"/><Relationship Id="rId5" Type="http://schemas.openxmlformats.org/officeDocument/2006/relationships/image" Target="../media/image30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29.png"/><Relationship Id="rId9" Type="http://schemas.openxmlformats.org/officeDocument/2006/relationships/image" Target="../media/image108.png"/><Relationship Id="rId14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3.png"/><Relationship Id="rId1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31.png"/><Relationship Id="rId12" Type="http://schemas.openxmlformats.org/officeDocument/2006/relationships/image" Target="../media/image112.png"/><Relationship Id="rId17" Type="http://schemas.openxmlformats.org/officeDocument/2006/relationships/image" Target="../media/image129.png"/><Relationship Id="rId2" Type="http://schemas.openxmlformats.org/officeDocument/2006/relationships/image" Target="../media/image119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11.png"/><Relationship Id="rId5" Type="http://schemas.openxmlformats.org/officeDocument/2006/relationships/image" Target="../media/image30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29.png"/><Relationship Id="rId9" Type="http://schemas.openxmlformats.org/officeDocument/2006/relationships/image" Target="../media/image108.png"/><Relationship Id="rId14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37.png"/><Relationship Id="rId7" Type="http://schemas.openxmlformats.org/officeDocument/2006/relationships/image" Target="../media/image138.png"/><Relationship Id="rId12" Type="http://schemas.openxmlformats.org/officeDocument/2006/relationships/image" Target="../media/image108.png"/><Relationship Id="rId17" Type="http://schemas.openxmlformats.org/officeDocument/2006/relationships/image" Target="../media/image114.png"/><Relationship Id="rId2" Type="http://schemas.openxmlformats.org/officeDocument/2006/relationships/image" Target="../media/image136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openxmlformats.org/officeDocument/2006/relationships/image" Target="../media/image30.png"/><Relationship Id="rId15" Type="http://schemas.openxmlformats.org/officeDocument/2006/relationships/image" Target="../media/image112.png"/><Relationship Id="rId10" Type="http://schemas.openxmlformats.org/officeDocument/2006/relationships/image" Target="../media/image141.png"/><Relationship Id="rId4" Type="http://schemas.openxmlformats.org/officeDocument/2006/relationships/image" Target="../media/image29.png"/><Relationship Id="rId9" Type="http://schemas.openxmlformats.org/officeDocument/2006/relationships/image" Target="../media/image140.png"/><Relationship Id="rId1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37.png"/><Relationship Id="rId7" Type="http://schemas.openxmlformats.org/officeDocument/2006/relationships/image" Target="../media/image138.png"/><Relationship Id="rId12" Type="http://schemas.openxmlformats.org/officeDocument/2006/relationships/image" Target="../media/image108.png"/><Relationship Id="rId17" Type="http://schemas.openxmlformats.org/officeDocument/2006/relationships/image" Target="../media/image114.png"/><Relationship Id="rId2" Type="http://schemas.openxmlformats.org/officeDocument/2006/relationships/image" Target="../media/image136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openxmlformats.org/officeDocument/2006/relationships/image" Target="../media/image30.png"/><Relationship Id="rId15" Type="http://schemas.openxmlformats.org/officeDocument/2006/relationships/image" Target="../media/image112.png"/><Relationship Id="rId10" Type="http://schemas.openxmlformats.org/officeDocument/2006/relationships/image" Target="../media/image144.png"/><Relationship Id="rId4" Type="http://schemas.openxmlformats.org/officeDocument/2006/relationships/image" Target="../media/image29.png"/><Relationship Id="rId9" Type="http://schemas.openxmlformats.org/officeDocument/2006/relationships/image" Target="../media/image143.png"/><Relationship Id="rId1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37.png"/><Relationship Id="rId7" Type="http://schemas.openxmlformats.org/officeDocument/2006/relationships/image" Target="../media/image138.png"/><Relationship Id="rId12" Type="http://schemas.openxmlformats.org/officeDocument/2006/relationships/image" Target="../media/image108.png"/><Relationship Id="rId17" Type="http://schemas.openxmlformats.org/officeDocument/2006/relationships/image" Target="../media/image114.png"/><Relationship Id="rId2" Type="http://schemas.openxmlformats.org/officeDocument/2006/relationships/image" Target="../media/image136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openxmlformats.org/officeDocument/2006/relationships/image" Target="../media/image30.png"/><Relationship Id="rId15" Type="http://schemas.openxmlformats.org/officeDocument/2006/relationships/image" Target="../media/image112.png"/><Relationship Id="rId10" Type="http://schemas.openxmlformats.org/officeDocument/2006/relationships/image" Target="../media/image147.png"/><Relationship Id="rId4" Type="http://schemas.openxmlformats.org/officeDocument/2006/relationships/image" Target="../media/image29.png"/><Relationship Id="rId9" Type="http://schemas.openxmlformats.org/officeDocument/2006/relationships/image" Target="../media/image146.png"/><Relationship Id="rId14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37.png"/><Relationship Id="rId7" Type="http://schemas.openxmlformats.org/officeDocument/2006/relationships/image" Target="../media/image138.png"/><Relationship Id="rId12" Type="http://schemas.openxmlformats.org/officeDocument/2006/relationships/image" Target="../media/image108.png"/><Relationship Id="rId17" Type="http://schemas.openxmlformats.org/officeDocument/2006/relationships/image" Target="../media/image114.png"/><Relationship Id="rId2" Type="http://schemas.openxmlformats.org/officeDocument/2006/relationships/image" Target="../media/image136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openxmlformats.org/officeDocument/2006/relationships/image" Target="../media/image30.png"/><Relationship Id="rId15" Type="http://schemas.openxmlformats.org/officeDocument/2006/relationships/image" Target="../media/image112.png"/><Relationship Id="rId10" Type="http://schemas.openxmlformats.org/officeDocument/2006/relationships/image" Target="../media/image150.png"/><Relationship Id="rId4" Type="http://schemas.openxmlformats.org/officeDocument/2006/relationships/image" Target="../media/image29.png"/><Relationship Id="rId9" Type="http://schemas.openxmlformats.org/officeDocument/2006/relationships/image" Target="../media/image149.png"/><Relationship Id="rId1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37.png"/><Relationship Id="rId7" Type="http://schemas.openxmlformats.org/officeDocument/2006/relationships/image" Target="../media/image138.png"/><Relationship Id="rId12" Type="http://schemas.openxmlformats.org/officeDocument/2006/relationships/image" Target="../media/image108.png"/><Relationship Id="rId17" Type="http://schemas.openxmlformats.org/officeDocument/2006/relationships/image" Target="../media/image114.png"/><Relationship Id="rId2" Type="http://schemas.openxmlformats.org/officeDocument/2006/relationships/image" Target="../media/image136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openxmlformats.org/officeDocument/2006/relationships/image" Target="../media/image30.png"/><Relationship Id="rId15" Type="http://schemas.openxmlformats.org/officeDocument/2006/relationships/image" Target="../media/image112.png"/><Relationship Id="rId10" Type="http://schemas.openxmlformats.org/officeDocument/2006/relationships/image" Target="../media/image153.png"/><Relationship Id="rId4" Type="http://schemas.openxmlformats.org/officeDocument/2006/relationships/image" Target="../media/image29.png"/><Relationship Id="rId9" Type="http://schemas.openxmlformats.org/officeDocument/2006/relationships/image" Target="../media/image152.png"/><Relationship Id="rId1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0.png"/><Relationship Id="rId18" Type="http://schemas.openxmlformats.org/officeDocument/2006/relationships/image" Target="../media/image112.png"/><Relationship Id="rId3" Type="http://schemas.openxmlformats.org/officeDocument/2006/relationships/image" Target="../media/image137.png"/><Relationship Id="rId21" Type="http://schemas.openxmlformats.org/officeDocument/2006/relationships/image" Target="../media/image115.png"/><Relationship Id="rId7" Type="http://schemas.openxmlformats.org/officeDocument/2006/relationships/image" Target="../media/image157.png"/><Relationship Id="rId12" Type="http://schemas.openxmlformats.org/officeDocument/2006/relationships/image" Target="../media/image159.png"/><Relationship Id="rId17" Type="http://schemas.openxmlformats.org/officeDocument/2006/relationships/image" Target="../media/image111.png"/><Relationship Id="rId2" Type="http://schemas.openxmlformats.org/officeDocument/2006/relationships/image" Target="../media/image136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31.png"/><Relationship Id="rId5" Type="http://schemas.openxmlformats.org/officeDocument/2006/relationships/image" Target="../media/image155.png"/><Relationship Id="rId15" Type="http://schemas.openxmlformats.org/officeDocument/2006/relationships/image" Target="../media/image108.png"/><Relationship Id="rId10" Type="http://schemas.openxmlformats.org/officeDocument/2006/relationships/image" Target="../media/image30.png"/><Relationship Id="rId19" Type="http://schemas.openxmlformats.org/officeDocument/2006/relationships/image" Target="../media/image113.png"/><Relationship Id="rId4" Type="http://schemas.openxmlformats.org/officeDocument/2006/relationships/image" Target="../media/image154.png"/><Relationship Id="rId9" Type="http://schemas.openxmlformats.org/officeDocument/2006/relationships/image" Target="../media/image29.png"/><Relationship Id="rId14" Type="http://schemas.openxmlformats.org/officeDocument/2006/relationships/image" Target="../media/image22.png"/><Relationship Id="rId22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11.png"/><Relationship Id="rId3" Type="http://schemas.openxmlformats.org/officeDocument/2006/relationships/image" Target="../media/image137.png"/><Relationship Id="rId21" Type="http://schemas.openxmlformats.org/officeDocument/2006/relationships/image" Target="../media/image114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10.png"/><Relationship Id="rId2" Type="http://schemas.openxmlformats.org/officeDocument/2006/relationships/image" Target="../media/image136.png"/><Relationship Id="rId16" Type="http://schemas.openxmlformats.org/officeDocument/2006/relationships/image" Target="../media/image108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31.png"/><Relationship Id="rId5" Type="http://schemas.openxmlformats.org/officeDocument/2006/relationships/image" Target="../media/image155.png"/><Relationship Id="rId15" Type="http://schemas.openxmlformats.org/officeDocument/2006/relationships/image" Target="../media/image22.png"/><Relationship Id="rId10" Type="http://schemas.openxmlformats.org/officeDocument/2006/relationships/image" Target="../media/image30.png"/><Relationship Id="rId19" Type="http://schemas.openxmlformats.org/officeDocument/2006/relationships/image" Target="../media/image112.png"/><Relationship Id="rId4" Type="http://schemas.openxmlformats.org/officeDocument/2006/relationships/image" Target="../media/image154.png"/><Relationship Id="rId9" Type="http://schemas.openxmlformats.org/officeDocument/2006/relationships/image" Target="../media/image29.png"/><Relationship Id="rId14" Type="http://schemas.openxmlformats.org/officeDocument/2006/relationships/image" Target="../media/image164.png"/><Relationship Id="rId22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6.png"/><Relationship Id="rId18" Type="http://schemas.openxmlformats.org/officeDocument/2006/relationships/image" Target="../media/image111.png"/><Relationship Id="rId3" Type="http://schemas.openxmlformats.org/officeDocument/2006/relationships/image" Target="../media/image137.png"/><Relationship Id="rId21" Type="http://schemas.openxmlformats.org/officeDocument/2006/relationships/image" Target="../media/image114.png"/><Relationship Id="rId7" Type="http://schemas.openxmlformats.org/officeDocument/2006/relationships/image" Target="../media/image157.png"/><Relationship Id="rId12" Type="http://schemas.openxmlformats.org/officeDocument/2006/relationships/image" Target="../media/image165.png"/><Relationship Id="rId17" Type="http://schemas.openxmlformats.org/officeDocument/2006/relationships/image" Target="../media/image110.png"/><Relationship Id="rId2" Type="http://schemas.openxmlformats.org/officeDocument/2006/relationships/image" Target="../media/image136.png"/><Relationship Id="rId16" Type="http://schemas.openxmlformats.org/officeDocument/2006/relationships/image" Target="../media/image108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31.png"/><Relationship Id="rId5" Type="http://schemas.openxmlformats.org/officeDocument/2006/relationships/image" Target="../media/image155.png"/><Relationship Id="rId15" Type="http://schemas.openxmlformats.org/officeDocument/2006/relationships/image" Target="../media/image22.png"/><Relationship Id="rId10" Type="http://schemas.openxmlformats.org/officeDocument/2006/relationships/image" Target="../media/image30.png"/><Relationship Id="rId19" Type="http://schemas.openxmlformats.org/officeDocument/2006/relationships/image" Target="../media/image112.png"/><Relationship Id="rId4" Type="http://schemas.openxmlformats.org/officeDocument/2006/relationships/image" Target="../media/image154.png"/><Relationship Id="rId9" Type="http://schemas.openxmlformats.org/officeDocument/2006/relationships/image" Target="../media/image29.png"/><Relationship Id="rId14" Type="http://schemas.openxmlformats.org/officeDocument/2006/relationships/image" Target="../media/image167.png"/><Relationship Id="rId22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5.png"/><Relationship Id="rId3" Type="http://schemas.openxmlformats.org/officeDocument/2006/relationships/image" Target="../media/image169.png"/><Relationship Id="rId7" Type="http://schemas.openxmlformats.org/officeDocument/2006/relationships/image" Target="../media/image31.png"/><Relationship Id="rId12" Type="http://schemas.openxmlformats.org/officeDocument/2006/relationships/image" Target="../media/image77.pn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76.png"/><Relationship Id="rId5" Type="http://schemas.openxmlformats.org/officeDocument/2006/relationships/image" Target="../media/image171.png"/><Relationship Id="rId15" Type="http://schemas.openxmlformats.org/officeDocument/2006/relationships/image" Target="../media/image177.png"/><Relationship Id="rId10" Type="http://schemas.openxmlformats.org/officeDocument/2006/relationships/image" Target="../media/image174.png"/><Relationship Id="rId4" Type="http://schemas.openxmlformats.org/officeDocument/2006/relationships/image" Target="../media/image170.png"/><Relationship Id="rId9" Type="http://schemas.openxmlformats.org/officeDocument/2006/relationships/image" Target="../media/image74.png"/><Relationship Id="rId14" Type="http://schemas.openxmlformats.org/officeDocument/2006/relationships/image" Target="../media/image1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77.png"/><Relationship Id="rId3" Type="http://schemas.openxmlformats.org/officeDocument/2006/relationships/image" Target="../media/image169.png"/><Relationship Id="rId7" Type="http://schemas.openxmlformats.org/officeDocument/2006/relationships/image" Target="../media/image31.png"/><Relationship Id="rId12" Type="http://schemas.openxmlformats.org/officeDocument/2006/relationships/image" Target="../media/image76.pn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4.png"/><Relationship Id="rId5" Type="http://schemas.openxmlformats.org/officeDocument/2006/relationships/image" Target="../media/image171.png"/><Relationship Id="rId15" Type="http://schemas.openxmlformats.org/officeDocument/2006/relationships/image" Target="../media/image180.png"/><Relationship Id="rId10" Type="http://schemas.openxmlformats.org/officeDocument/2006/relationships/image" Target="../media/image179.png"/><Relationship Id="rId4" Type="http://schemas.openxmlformats.org/officeDocument/2006/relationships/image" Target="../media/image170.png"/><Relationship Id="rId9" Type="http://schemas.openxmlformats.org/officeDocument/2006/relationships/image" Target="../media/image74.png"/><Relationship Id="rId14" Type="http://schemas.openxmlformats.org/officeDocument/2006/relationships/image" Target="../media/image1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5.png"/><Relationship Id="rId3" Type="http://schemas.openxmlformats.org/officeDocument/2006/relationships/image" Target="../media/image169.png"/><Relationship Id="rId7" Type="http://schemas.openxmlformats.org/officeDocument/2006/relationships/image" Target="../media/image31.png"/><Relationship Id="rId12" Type="http://schemas.openxmlformats.org/officeDocument/2006/relationships/image" Target="../media/image77.pn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76.png"/><Relationship Id="rId5" Type="http://schemas.openxmlformats.org/officeDocument/2006/relationships/image" Target="../media/image171.png"/><Relationship Id="rId15" Type="http://schemas.openxmlformats.org/officeDocument/2006/relationships/image" Target="../media/image182.png"/><Relationship Id="rId10" Type="http://schemas.openxmlformats.org/officeDocument/2006/relationships/image" Target="../media/image174.png"/><Relationship Id="rId4" Type="http://schemas.openxmlformats.org/officeDocument/2006/relationships/image" Target="../media/image170.png"/><Relationship Id="rId9" Type="http://schemas.openxmlformats.org/officeDocument/2006/relationships/image" Target="../media/image74.png"/><Relationship Id="rId14" Type="http://schemas.openxmlformats.org/officeDocument/2006/relationships/image" Target="../media/image1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5.png"/><Relationship Id="rId3" Type="http://schemas.openxmlformats.org/officeDocument/2006/relationships/image" Target="../media/image169.png"/><Relationship Id="rId7" Type="http://schemas.openxmlformats.org/officeDocument/2006/relationships/image" Target="../media/image31.png"/><Relationship Id="rId12" Type="http://schemas.openxmlformats.org/officeDocument/2006/relationships/image" Target="../media/image77.pn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76.png"/><Relationship Id="rId5" Type="http://schemas.openxmlformats.org/officeDocument/2006/relationships/image" Target="../media/image171.png"/><Relationship Id="rId15" Type="http://schemas.openxmlformats.org/officeDocument/2006/relationships/image" Target="../media/image184.png"/><Relationship Id="rId10" Type="http://schemas.openxmlformats.org/officeDocument/2006/relationships/image" Target="../media/image174.png"/><Relationship Id="rId4" Type="http://schemas.openxmlformats.org/officeDocument/2006/relationships/image" Target="../media/image170.png"/><Relationship Id="rId9" Type="http://schemas.openxmlformats.org/officeDocument/2006/relationships/image" Target="../media/image74.png"/><Relationship Id="rId14" Type="http://schemas.openxmlformats.org/officeDocument/2006/relationships/image" Target="../media/image1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76.png"/><Relationship Id="rId18" Type="http://schemas.openxmlformats.org/officeDocument/2006/relationships/image" Target="../media/image178.png"/><Relationship Id="rId3" Type="http://schemas.openxmlformats.org/officeDocument/2006/relationships/image" Target="../media/image169.png"/><Relationship Id="rId7" Type="http://schemas.openxmlformats.org/officeDocument/2006/relationships/image" Target="../media/image31.png"/><Relationship Id="rId12" Type="http://schemas.openxmlformats.org/officeDocument/2006/relationships/image" Target="../media/image174.png"/><Relationship Id="rId17" Type="http://schemas.openxmlformats.org/officeDocument/2006/relationships/image" Target="../media/image188.png"/><Relationship Id="rId2" Type="http://schemas.openxmlformats.org/officeDocument/2006/relationships/image" Target="../media/image168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74.png"/><Relationship Id="rId5" Type="http://schemas.openxmlformats.org/officeDocument/2006/relationships/image" Target="../media/image171.png"/><Relationship Id="rId15" Type="http://schemas.openxmlformats.org/officeDocument/2006/relationships/image" Target="../media/image175.png"/><Relationship Id="rId10" Type="http://schemas.openxmlformats.org/officeDocument/2006/relationships/image" Target="../media/image173.png"/><Relationship Id="rId4" Type="http://schemas.openxmlformats.org/officeDocument/2006/relationships/image" Target="../media/image170.png"/><Relationship Id="rId9" Type="http://schemas.openxmlformats.org/officeDocument/2006/relationships/image" Target="../media/image186.png"/><Relationship Id="rId1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77.png"/><Relationship Id="rId18" Type="http://schemas.openxmlformats.org/officeDocument/2006/relationships/image" Target="../media/image193.png"/><Relationship Id="rId3" Type="http://schemas.openxmlformats.org/officeDocument/2006/relationships/image" Target="../media/image29.png"/><Relationship Id="rId21" Type="http://schemas.openxmlformats.org/officeDocument/2006/relationships/image" Target="../media/image196.png"/><Relationship Id="rId7" Type="http://schemas.openxmlformats.org/officeDocument/2006/relationships/image" Target="../media/image22.png"/><Relationship Id="rId12" Type="http://schemas.openxmlformats.org/officeDocument/2006/relationships/image" Target="../media/image76.png"/><Relationship Id="rId17" Type="http://schemas.openxmlformats.org/officeDocument/2006/relationships/image" Target="../media/image192.png"/><Relationship Id="rId2" Type="http://schemas.openxmlformats.org/officeDocument/2006/relationships/image" Target="../media/image48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24" Type="http://schemas.openxmlformats.org/officeDocument/2006/relationships/image" Target="../media/image178.png"/><Relationship Id="rId5" Type="http://schemas.openxmlformats.org/officeDocument/2006/relationships/image" Target="../media/image31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10" Type="http://schemas.openxmlformats.org/officeDocument/2006/relationships/image" Target="../media/image74.png"/><Relationship Id="rId19" Type="http://schemas.openxmlformats.org/officeDocument/2006/relationships/image" Target="../media/image194.png"/><Relationship Id="rId4" Type="http://schemas.openxmlformats.org/officeDocument/2006/relationships/image" Target="../media/image30.png"/><Relationship Id="rId9" Type="http://schemas.openxmlformats.org/officeDocument/2006/relationships/image" Target="../media/image173.png"/><Relationship Id="rId14" Type="http://schemas.openxmlformats.org/officeDocument/2006/relationships/image" Target="../media/image175.png"/><Relationship Id="rId22" Type="http://schemas.openxmlformats.org/officeDocument/2006/relationships/image" Target="../media/image1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6.png"/><Relationship Id="rId18" Type="http://schemas.openxmlformats.org/officeDocument/2006/relationships/image" Target="../media/image200.png"/><Relationship Id="rId3" Type="http://schemas.openxmlformats.org/officeDocument/2006/relationships/image" Target="../media/image190.png"/><Relationship Id="rId21" Type="http://schemas.openxmlformats.org/officeDocument/2006/relationships/image" Target="../media/image203.png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17" Type="http://schemas.openxmlformats.org/officeDocument/2006/relationships/image" Target="../media/image199.png"/><Relationship Id="rId2" Type="http://schemas.openxmlformats.org/officeDocument/2006/relationships/image" Target="../media/image48.png"/><Relationship Id="rId16" Type="http://schemas.openxmlformats.org/officeDocument/2006/relationships/image" Target="../media/image17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74.png"/><Relationship Id="rId24" Type="http://schemas.openxmlformats.org/officeDocument/2006/relationships/image" Target="../media/image206.png"/><Relationship Id="rId5" Type="http://schemas.openxmlformats.org/officeDocument/2006/relationships/image" Target="../media/image30.png"/><Relationship Id="rId15" Type="http://schemas.openxmlformats.org/officeDocument/2006/relationships/image" Target="../media/image175.png"/><Relationship Id="rId23" Type="http://schemas.openxmlformats.org/officeDocument/2006/relationships/image" Target="../media/image205.png"/><Relationship Id="rId10" Type="http://schemas.openxmlformats.org/officeDocument/2006/relationships/image" Target="../media/image173.png"/><Relationship Id="rId19" Type="http://schemas.openxmlformats.org/officeDocument/2006/relationships/image" Target="../media/image201.png"/><Relationship Id="rId4" Type="http://schemas.openxmlformats.org/officeDocument/2006/relationships/image" Target="../media/image29.png"/><Relationship Id="rId9" Type="http://schemas.openxmlformats.org/officeDocument/2006/relationships/image" Target="../media/image189.png"/><Relationship Id="rId14" Type="http://schemas.openxmlformats.org/officeDocument/2006/relationships/image" Target="../media/image77.png"/><Relationship Id="rId22" Type="http://schemas.openxmlformats.org/officeDocument/2006/relationships/image" Target="../media/image20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77.png"/><Relationship Id="rId18" Type="http://schemas.openxmlformats.org/officeDocument/2006/relationships/image" Target="../media/image209.png"/><Relationship Id="rId26" Type="http://schemas.openxmlformats.org/officeDocument/2006/relationships/image" Target="../media/image178.png"/><Relationship Id="rId3" Type="http://schemas.openxmlformats.org/officeDocument/2006/relationships/image" Target="../media/image29.png"/><Relationship Id="rId21" Type="http://schemas.openxmlformats.org/officeDocument/2006/relationships/image" Target="../media/image212.png"/><Relationship Id="rId7" Type="http://schemas.openxmlformats.org/officeDocument/2006/relationships/image" Target="../media/image22.png"/><Relationship Id="rId12" Type="http://schemas.openxmlformats.org/officeDocument/2006/relationships/image" Target="../media/image76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2" Type="http://schemas.openxmlformats.org/officeDocument/2006/relationships/image" Target="../media/image48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24" Type="http://schemas.openxmlformats.org/officeDocument/2006/relationships/image" Target="../media/image215.png"/><Relationship Id="rId5" Type="http://schemas.openxmlformats.org/officeDocument/2006/relationships/image" Target="../media/image31.png"/><Relationship Id="rId15" Type="http://schemas.openxmlformats.org/officeDocument/2006/relationships/image" Target="../media/image190.png"/><Relationship Id="rId23" Type="http://schemas.openxmlformats.org/officeDocument/2006/relationships/image" Target="../media/image214.png"/><Relationship Id="rId10" Type="http://schemas.openxmlformats.org/officeDocument/2006/relationships/image" Target="../media/image74.png"/><Relationship Id="rId19" Type="http://schemas.openxmlformats.org/officeDocument/2006/relationships/image" Target="../media/image210.png"/><Relationship Id="rId4" Type="http://schemas.openxmlformats.org/officeDocument/2006/relationships/image" Target="../media/image30.png"/><Relationship Id="rId9" Type="http://schemas.openxmlformats.org/officeDocument/2006/relationships/image" Target="../media/image173.png"/><Relationship Id="rId14" Type="http://schemas.openxmlformats.org/officeDocument/2006/relationships/image" Target="../media/image175.png"/><Relationship Id="rId22" Type="http://schemas.openxmlformats.org/officeDocument/2006/relationships/image" Target="../media/image2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8.png"/><Relationship Id="rId3" Type="http://schemas.openxmlformats.org/officeDocument/2006/relationships/image" Target="../media/image49.png"/><Relationship Id="rId21" Type="http://schemas.openxmlformats.org/officeDocument/2006/relationships/image" Target="../media/image64.png"/><Relationship Id="rId34" Type="http://schemas.openxmlformats.org/officeDocument/2006/relationships/image" Target="../media/image76.png"/><Relationship Id="rId7" Type="http://schemas.openxmlformats.org/officeDocument/2006/relationships/image" Target="../media/image29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image" Target="../media/image48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22.png"/><Relationship Id="rId15" Type="http://schemas.openxmlformats.org/officeDocument/2006/relationships/image" Target="../media/image58.png"/><Relationship Id="rId23" Type="http://schemas.openxmlformats.org/officeDocument/2006/relationships/image" Target="../media/image31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3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9" Type="http://schemas.openxmlformats.org/officeDocument/2006/relationships/image" Target="../media/image178.png"/><Relationship Id="rId21" Type="http://schemas.openxmlformats.org/officeDocument/2006/relationships/image" Target="../media/image222.png"/><Relationship Id="rId34" Type="http://schemas.openxmlformats.org/officeDocument/2006/relationships/image" Target="../media/image235.png"/><Relationship Id="rId7" Type="http://schemas.openxmlformats.org/officeDocument/2006/relationships/image" Target="../media/image22.png"/><Relationship Id="rId12" Type="http://schemas.openxmlformats.org/officeDocument/2006/relationships/image" Target="../media/image76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4.png"/><Relationship Id="rId38" Type="http://schemas.openxmlformats.org/officeDocument/2006/relationships/image" Target="../media/image239.png"/><Relationship Id="rId2" Type="http://schemas.openxmlformats.org/officeDocument/2006/relationships/image" Target="../media/image170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29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74.pn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37" Type="http://schemas.openxmlformats.org/officeDocument/2006/relationships/image" Target="../media/image238.png"/><Relationship Id="rId5" Type="http://schemas.openxmlformats.org/officeDocument/2006/relationships/image" Target="../media/image30.png"/><Relationship Id="rId15" Type="http://schemas.openxmlformats.org/officeDocument/2006/relationships/image" Target="../media/image190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10" Type="http://schemas.openxmlformats.org/officeDocument/2006/relationships/image" Target="../media/image74.png"/><Relationship Id="rId19" Type="http://schemas.openxmlformats.org/officeDocument/2006/relationships/image" Target="../media/image220.png"/><Relationship Id="rId31" Type="http://schemas.openxmlformats.org/officeDocument/2006/relationships/image" Target="../media/image232.png"/><Relationship Id="rId4" Type="http://schemas.openxmlformats.org/officeDocument/2006/relationships/image" Target="../media/image29.png"/><Relationship Id="rId9" Type="http://schemas.openxmlformats.org/officeDocument/2006/relationships/image" Target="../media/image173.png"/><Relationship Id="rId14" Type="http://schemas.openxmlformats.org/officeDocument/2006/relationships/image" Target="../media/image175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Relationship Id="rId35" Type="http://schemas.openxmlformats.org/officeDocument/2006/relationships/image" Target="../media/image236.png"/><Relationship Id="rId8" Type="http://schemas.openxmlformats.org/officeDocument/2006/relationships/image" Target="../media/image189.png"/><Relationship Id="rId3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77.png"/><Relationship Id="rId18" Type="http://schemas.openxmlformats.org/officeDocument/2006/relationships/image" Target="../media/image226.png"/><Relationship Id="rId26" Type="http://schemas.openxmlformats.org/officeDocument/2006/relationships/image" Target="../media/image251.png"/><Relationship Id="rId3" Type="http://schemas.openxmlformats.org/officeDocument/2006/relationships/image" Target="../media/image241.png"/><Relationship Id="rId21" Type="http://schemas.openxmlformats.org/officeDocument/2006/relationships/image" Target="../media/image246.png"/><Relationship Id="rId7" Type="http://schemas.openxmlformats.org/officeDocument/2006/relationships/image" Target="../media/image30.png"/><Relationship Id="rId12" Type="http://schemas.openxmlformats.org/officeDocument/2006/relationships/image" Target="../media/image76.png"/><Relationship Id="rId17" Type="http://schemas.openxmlformats.org/officeDocument/2006/relationships/image" Target="../media/image219.png"/><Relationship Id="rId25" Type="http://schemas.openxmlformats.org/officeDocument/2006/relationships/image" Target="../media/image250.png"/><Relationship Id="rId2" Type="http://schemas.openxmlformats.org/officeDocument/2006/relationships/image" Target="../media/image240.png"/><Relationship Id="rId16" Type="http://schemas.openxmlformats.org/officeDocument/2006/relationships/image" Target="../media/image243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74.png"/><Relationship Id="rId24" Type="http://schemas.openxmlformats.org/officeDocument/2006/relationships/image" Target="../media/image249.png"/><Relationship Id="rId5" Type="http://schemas.openxmlformats.org/officeDocument/2006/relationships/image" Target="../media/image242.png"/><Relationship Id="rId15" Type="http://schemas.openxmlformats.org/officeDocument/2006/relationships/image" Target="../media/image190.png"/><Relationship Id="rId23" Type="http://schemas.openxmlformats.org/officeDocument/2006/relationships/image" Target="../media/image248.png"/><Relationship Id="rId10" Type="http://schemas.openxmlformats.org/officeDocument/2006/relationships/image" Target="../media/image74.png"/><Relationship Id="rId19" Type="http://schemas.openxmlformats.org/officeDocument/2006/relationships/image" Target="../media/image244.png"/><Relationship Id="rId4" Type="http://schemas.openxmlformats.org/officeDocument/2006/relationships/image" Target="../media/image22.png"/><Relationship Id="rId9" Type="http://schemas.openxmlformats.org/officeDocument/2006/relationships/image" Target="../media/image173.png"/><Relationship Id="rId14" Type="http://schemas.openxmlformats.org/officeDocument/2006/relationships/image" Target="../media/image175.png"/><Relationship Id="rId22" Type="http://schemas.openxmlformats.org/officeDocument/2006/relationships/image" Target="../media/image247.png"/><Relationship Id="rId27" Type="http://schemas.openxmlformats.org/officeDocument/2006/relationships/image" Target="../media/image1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77.png"/><Relationship Id="rId18" Type="http://schemas.openxmlformats.org/officeDocument/2006/relationships/image" Target="../media/image257.png"/><Relationship Id="rId26" Type="http://schemas.openxmlformats.org/officeDocument/2006/relationships/image" Target="../media/image178.png"/><Relationship Id="rId3" Type="http://schemas.openxmlformats.org/officeDocument/2006/relationships/image" Target="../media/image252.png"/><Relationship Id="rId21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76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2" Type="http://schemas.openxmlformats.org/officeDocument/2006/relationships/image" Target="../media/image48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74.png"/><Relationship Id="rId24" Type="http://schemas.openxmlformats.org/officeDocument/2006/relationships/image" Target="../media/image263.png"/><Relationship Id="rId5" Type="http://schemas.openxmlformats.org/officeDocument/2006/relationships/image" Target="../media/image253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10" Type="http://schemas.openxmlformats.org/officeDocument/2006/relationships/image" Target="../media/image74.png"/><Relationship Id="rId19" Type="http://schemas.openxmlformats.org/officeDocument/2006/relationships/image" Target="../media/image258.png"/><Relationship Id="rId4" Type="http://schemas.openxmlformats.org/officeDocument/2006/relationships/image" Target="../media/image22.png"/><Relationship Id="rId9" Type="http://schemas.openxmlformats.org/officeDocument/2006/relationships/image" Target="../media/image173.png"/><Relationship Id="rId14" Type="http://schemas.openxmlformats.org/officeDocument/2006/relationships/image" Target="../media/image175.png"/><Relationship Id="rId22" Type="http://schemas.openxmlformats.org/officeDocument/2006/relationships/image" Target="../media/image2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26" Type="http://schemas.openxmlformats.org/officeDocument/2006/relationships/image" Target="../media/image178.png"/><Relationship Id="rId3" Type="http://schemas.openxmlformats.org/officeDocument/2006/relationships/image" Target="../media/image265.png"/><Relationship Id="rId21" Type="http://schemas.openxmlformats.org/officeDocument/2006/relationships/image" Target="../media/image174.png"/><Relationship Id="rId7" Type="http://schemas.openxmlformats.org/officeDocument/2006/relationships/image" Target="../media/image268.png"/><Relationship Id="rId12" Type="http://schemas.openxmlformats.org/officeDocument/2006/relationships/image" Target="../media/image31.png"/><Relationship Id="rId17" Type="http://schemas.openxmlformats.org/officeDocument/2006/relationships/image" Target="../media/image273.png"/><Relationship Id="rId25" Type="http://schemas.openxmlformats.org/officeDocument/2006/relationships/image" Target="../media/image275.png"/><Relationship Id="rId2" Type="http://schemas.openxmlformats.org/officeDocument/2006/relationships/image" Target="../media/image48.png"/><Relationship Id="rId16" Type="http://schemas.openxmlformats.org/officeDocument/2006/relationships/image" Target="../media/image272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30.png"/><Relationship Id="rId24" Type="http://schemas.openxmlformats.org/officeDocument/2006/relationships/image" Target="../media/image175.png"/><Relationship Id="rId5" Type="http://schemas.openxmlformats.org/officeDocument/2006/relationships/image" Target="../media/image267.png"/><Relationship Id="rId15" Type="http://schemas.openxmlformats.org/officeDocument/2006/relationships/image" Target="../media/image271.png"/><Relationship Id="rId23" Type="http://schemas.openxmlformats.org/officeDocument/2006/relationships/image" Target="../media/image77.png"/><Relationship Id="rId10" Type="http://schemas.openxmlformats.org/officeDocument/2006/relationships/image" Target="../media/image29.png"/><Relationship Id="rId19" Type="http://schemas.openxmlformats.org/officeDocument/2006/relationships/image" Target="../media/image173.png"/><Relationship Id="rId4" Type="http://schemas.openxmlformats.org/officeDocument/2006/relationships/image" Target="../media/image266.png"/><Relationship Id="rId9" Type="http://schemas.openxmlformats.org/officeDocument/2006/relationships/image" Target="../media/image253.png"/><Relationship Id="rId14" Type="http://schemas.openxmlformats.org/officeDocument/2006/relationships/image" Target="../media/image270.png"/><Relationship Id="rId22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26" Type="http://schemas.openxmlformats.org/officeDocument/2006/relationships/image" Target="../media/image178.png"/><Relationship Id="rId3" Type="http://schemas.openxmlformats.org/officeDocument/2006/relationships/image" Target="../media/image265.png"/><Relationship Id="rId21" Type="http://schemas.openxmlformats.org/officeDocument/2006/relationships/image" Target="../media/image174.png"/><Relationship Id="rId7" Type="http://schemas.openxmlformats.org/officeDocument/2006/relationships/image" Target="../media/image276.png"/><Relationship Id="rId12" Type="http://schemas.openxmlformats.org/officeDocument/2006/relationships/image" Target="../media/image31.png"/><Relationship Id="rId17" Type="http://schemas.openxmlformats.org/officeDocument/2006/relationships/image" Target="../media/image281.png"/><Relationship Id="rId25" Type="http://schemas.openxmlformats.org/officeDocument/2006/relationships/image" Target="../media/image283.png"/><Relationship Id="rId2" Type="http://schemas.openxmlformats.org/officeDocument/2006/relationships/image" Target="../media/image48.png"/><Relationship Id="rId16" Type="http://schemas.openxmlformats.org/officeDocument/2006/relationships/image" Target="../media/image28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30.png"/><Relationship Id="rId24" Type="http://schemas.openxmlformats.org/officeDocument/2006/relationships/image" Target="../media/image175.png"/><Relationship Id="rId5" Type="http://schemas.openxmlformats.org/officeDocument/2006/relationships/image" Target="../media/image267.png"/><Relationship Id="rId15" Type="http://schemas.openxmlformats.org/officeDocument/2006/relationships/image" Target="../media/image279.png"/><Relationship Id="rId23" Type="http://schemas.openxmlformats.org/officeDocument/2006/relationships/image" Target="../media/image77.png"/><Relationship Id="rId10" Type="http://schemas.openxmlformats.org/officeDocument/2006/relationships/image" Target="../media/image29.png"/><Relationship Id="rId19" Type="http://schemas.openxmlformats.org/officeDocument/2006/relationships/image" Target="../media/image173.png"/><Relationship Id="rId4" Type="http://schemas.openxmlformats.org/officeDocument/2006/relationships/image" Target="../media/image266.png"/><Relationship Id="rId9" Type="http://schemas.openxmlformats.org/officeDocument/2006/relationships/image" Target="../media/image253.png"/><Relationship Id="rId14" Type="http://schemas.openxmlformats.org/officeDocument/2006/relationships/image" Target="../media/image278.png"/><Relationship Id="rId22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85.png"/><Relationship Id="rId18" Type="http://schemas.openxmlformats.org/officeDocument/2006/relationships/image" Target="../media/image290.png"/><Relationship Id="rId26" Type="http://schemas.openxmlformats.org/officeDocument/2006/relationships/image" Target="../media/image175.png"/><Relationship Id="rId3" Type="http://schemas.openxmlformats.org/officeDocument/2006/relationships/image" Target="../media/image265.png"/><Relationship Id="rId21" Type="http://schemas.openxmlformats.org/officeDocument/2006/relationships/image" Target="../media/image173.png"/><Relationship Id="rId7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289.png"/><Relationship Id="rId25" Type="http://schemas.openxmlformats.org/officeDocument/2006/relationships/image" Target="../media/image77.png"/><Relationship Id="rId2" Type="http://schemas.openxmlformats.org/officeDocument/2006/relationships/image" Target="../media/image48.png"/><Relationship Id="rId16" Type="http://schemas.openxmlformats.org/officeDocument/2006/relationships/image" Target="../media/image288.png"/><Relationship Id="rId20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30.png"/><Relationship Id="rId24" Type="http://schemas.openxmlformats.org/officeDocument/2006/relationships/image" Target="../media/image76.png"/><Relationship Id="rId5" Type="http://schemas.openxmlformats.org/officeDocument/2006/relationships/image" Target="../media/image267.png"/><Relationship Id="rId15" Type="http://schemas.openxmlformats.org/officeDocument/2006/relationships/image" Target="../media/image287.png"/><Relationship Id="rId23" Type="http://schemas.openxmlformats.org/officeDocument/2006/relationships/image" Target="../media/image174.png"/><Relationship Id="rId28" Type="http://schemas.openxmlformats.org/officeDocument/2006/relationships/image" Target="../media/image178.png"/><Relationship Id="rId10" Type="http://schemas.openxmlformats.org/officeDocument/2006/relationships/image" Target="../media/image29.png"/><Relationship Id="rId19" Type="http://schemas.openxmlformats.org/officeDocument/2006/relationships/image" Target="../media/image291.png"/><Relationship Id="rId4" Type="http://schemas.openxmlformats.org/officeDocument/2006/relationships/image" Target="../media/image266.png"/><Relationship Id="rId9" Type="http://schemas.openxmlformats.org/officeDocument/2006/relationships/image" Target="../media/image190.png"/><Relationship Id="rId14" Type="http://schemas.openxmlformats.org/officeDocument/2006/relationships/image" Target="../media/image286.png"/><Relationship Id="rId22" Type="http://schemas.openxmlformats.org/officeDocument/2006/relationships/image" Target="../media/image74.png"/><Relationship Id="rId27" Type="http://schemas.openxmlformats.org/officeDocument/2006/relationships/image" Target="../media/image2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3" Type="http://schemas.openxmlformats.org/officeDocument/2006/relationships/image" Target="../media/image265.png"/><Relationship Id="rId21" Type="http://schemas.openxmlformats.org/officeDocument/2006/relationships/image" Target="../media/image174.png"/><Relationship Id="rId7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298.png"/><Relationship Id="rId25" Type="http://schemas.openxmlformats.org/officeDocument/2006/relationships/image" Target="../media/image178.png"/><Relationship Id="rId2" Type="http://schemas.openxmlformats.org/officeDocument/2006/relationships/image" Target="../media/image48.png"/><Relationship Id="rId16" Type="http://schemas.openxmlformats.org/officeDocument/2006/relationships/image" Target="../media/image297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30.png"/><Relationship Id="rId24" Type="http://schemas.openxmlformats.org/officeDocument/2006/relationships/image" Target="../media/image175.png"/><Relationship Id="rId5" Type="http://schemas.openxmlformats.org/officeDocument/2006/relationships/image" Target="../media/image267.png"/><Relationship Id="rId15" Type="http://schemas.openxmlformats.org/officeDocument/2006/relationships/image" Target="../media/image296.png"/><Relationship Id="rId23" Type="http://schemas.openxmlformats.org/officeDocument/2006/relationships/image" Target="../media/image77.png"/><Relationship Id="rId10" Type="http://schemas.openxmlformats.org/officeDocument/2006/relationships/image" Target="../media/image29.png"/><Relationship Id="rId19" Type="http://schemas.openxmlformats.org/officeDocument/2006/relationships/image" Target="../media/image173.png"/><Relationship Id="rId4" Type="http://schemas.openxmlformats.org/officeDocument/2006/relationships/image" Target="../media/image266.png"/><Relationship Id="rId9" Type="http://schemas.openxmlformats.org/officeDocument/2006/relationships/image" Target="../media/image190.png"/><Relationship Id="rId14" Type="http://schemas.openxmlformats.org/officeDocument/2006/relationships/image" Target="../media/image295.png"/><Relationship Id="rId22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26" Type="http://schemas.openxmlformats.org/officeDocument/2006/relationships/image" Target="../media/image174.png"/><Relationship Id="rId3" Type="http://schemas.openxmlformats.org/officeDocument/2006/relationships/image" Target="../media/image265.png"/><Relationship Id="rId21" Type="http://schemas.openxmlformats.org/officeDocument/2006/relationships/image" Target="../media/image309.png"/><Relationship Id="rId7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305.png"/><Relationship Id="rId25" Type="http://schemas.openxmlformats.org/officeDocument/2006/relationships/image" Target="../media/image74.png"/><Relationship Id="rId33" Type="http://schemas.openxmlformats.org/officeDocument/2006/relationships/image" Target="../media/image178.png"/><Relationship Id="rId2" Type="http://schemas.openxmlformats.org/officeDocument/2006/relationships/image" Target="../media/image48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11" Type="http://schemas.openxmlformats.org/officeDocument/2006/relationships/image" Target="../media/image190.png"/><Relationship Id="rId24" Type="http://schemas.openxmlformats.org/officeDocument/2006/relationships/image" Target="../media/image173.png"/><Relationship Id="rId32" Type="http://schemas.openxmlformats.org/officeDocument/2006/relationships/image" Target="../media/image314.png"/><Relationship Id="rId5" Type="http://schemas.openxmlformats.org/officeDocument/2006/relationships/image" Target="../media/image267.png"/><Relationship Id="rId15" Type="http://schemas.openxmlformats.org/officeDocument/2006/relationships/image" Target="../media/image303.png"/><Relationship Id="rId23" Type="http://schemas.openxmlformats.org/officeDocument/2006/relationships/image" Target="../media/image311.png"/><Relationship Id="rId28" Type="http://schemas.openxmlformats.org/officeDocument/2006/relationships/image" Target="../media/image77.png"/><Relationship Id="rId10" Type="http://schemas.openxmlformats.org/officeDocument/2006/relationships/image" Target="../media/image30.png"/><Relationship Id="rId19" Type="http://schemas.openxmlformats.org/officeDocument/2006/relationships/image" Target="../media/image307.png"/><Relationship Id="rId31" Type="http://schemas.openxmlformats.org/officeDocument/2006/relationships/image" Target="../media/image313.png"/><Relationship Id="rId4" Type="http://schemas.openxmlformats.org/officeDocument/2006/relationships/image" Target="../media/image266.png"/><Relationship Id="rId9" Type="http://schemas.openxmlformats.org/officeDocument/2006/relationships/image" Target="../media/image29.png"/><Relationship Id="rId14" Type="http://schemas.openxmlformats.org/officeDocument/2006/relationships/image" Target="../media/image302.png"/><Relationship Id="rId22" Type="http://schemas.openxmlformats.org/officeDocument/2006/relationships/image" Target="../media/image310.png"/><Relationship Id="rId27" Type="http://schemas.openxmlformats.org/officeDocument/2006/relationships/image" Target="../media/image76.png"/><Relationship Id="rId30" Type="http://schemas.openxmlformats.org/officeDocument/2006/relationships/image" Target="../media/image312.png"/><Relationship Id="rId8" Type="http://schemas.openxmlformats.org/officeDocument/2006/relationships/image" Target="../media/image2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31.png"/><Relationship Id="rId18" Type="http://schemas.openxmlformats.org/officeDocument/2006/relationships/image" Target="../media/image321.png"/><Relationship Id="rId26" Type="http://schemas.openxmlformats.org/officeDocument/2006/relationships/image" Target="../media/image175.png"/><Relationship Id="rId3" Type="http://schemas.openxmlformats.org/officeDocument/2006/relationships/image" Target="../media/image265.png"/><Relationship Id="rId21" Type="http://schemas.openxmlformats.org/officeDocument/2006/relationships/image" Target="../media/image173.png"/><Relationship Id="rId7" Type="http://schemas.openxmlformats.org/officeDocument/2006/relationships/image" Target="../media/image22.png"/><Relationship Id="rId12" Type="http://schemas.openxmlformats.org/officeDocument/2006/relationships/image" Target="../media/image316.png"/><Relationship Id="rId17" Type="http://schemas.openxmlformats.org/officeDocument/2006/relationships/image" Target="../media/image320.png"/><Relationship Id="rId25" Type="http://schemas.openxmlformats.org/officeDocument/2006/relationships/image" Target="../media/image77.png"/><Relationship Id="rId2" Type="http://schemas.openxmlformats.org/officeDocument/2006/relationships/image" Target="../media/image48.png"/><Relationship Id="rId16" Type="http://schemas.openxmlformats.org/officeDocument/2006/relationships/image" Target="../media/image319.png"/><Relationship Id="rId20" Type="http://schemas.openxmlformats.org/officeDocument/2006/relationships/image" Target="../media/image323.png"/><Relationship Id="rId29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30.png"/><Relationship Id="rId24" Type="http://schemas.openxmlformats.org/officeDocument/2006/relationships/image" Target="../media/image76.png"/><Relationship Id="rId5" Type="http://schemas.openxmlformats.org/officeDocument/2006/relationships/image" Target="../media/image267.png"/><Relationship Id="rId15" Type="http://schemas.openxmlformats.org/officeDocument/2006/relationships/image" Target="../media/image318.png"/><Relationship Id="rId23" Type="http://schemas.openxmlformats.org/officeDocument/2006/relationships/image" Target="../media/image174.png"/><Relationship Id="rId28" Type="http://schemas.openxmlformats.org/officeDocument/2006/relationships/image" Target="../media/image325.png"/><Relationship Id="rId10" Type="http://schemas.openxmlformats.org/officeDocument/2006/relationships/image" Target="../media/image29.png"/><Relationship Id="rId19" Type="http://schemas.openxmlformats.org/officeDocument/2006/relationships/image" Target="../media/image322.png"/><Relationship Id="rId31" Type="http://schemas.openxmlformats.org/officeDocument/2006/relationships/image" Target="../media/image178.png"/><Relationship Id="rId4" Type="http://schemas.openxmlformats.org/officeDocument/2006/relationships/image" Target="../media/image266.png"/><Relationship Id="rId9" Type="http://schemas.openxmlformats.org/officeDocument/2006/relationships/image" Target="../media/image190.png"/><Relationship Id="rId14" Type="http://schemas.openxmlformats.org/officeDocument/2006/relationships/image" Target="../media/image317.png"/><Relationship Id="rId22" Type="http://schemas.openxmlformats.org/officeDocument/2006/relationships/image" Target="../media/image74.png"/><Relationship Id="rId27" Type="http://schemas.openxmlformats.org/officeDocument/2006/relationships/image" Target="../media/image324.png"/><Relationship Id="rId30" Type="http://schemas.openxmlformats.org/officeDocument/2006/relationships/image" Target="../media/image3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329.png"/><Relationship Id="rId18" Type="http://schemas.openxmlformats.org/officeDocument/2006/relationships/image" Target="../media/image334.png"/><Relationship Id="rId26" Type="http://schemas.openxmlformats.org/officeDocument/2006/relationships/image" Target="../media/image174.png"/><Relationship Id="rId3" Type="http://schemas.openxmlformats.org/officeDocument/2006/relationships/image" Target="../media/image265.png"/><Relationship Id="rId21" Type="http://schemas.openxmlformats.org/officeDocument/2006/relationships/image" Target="../media/image337.png"/><Relationship Id="rId7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333.png"/><Relationship Id="rId25" Type="http://schemas.openxmlformats.org/officeDocument/2006/relationships/image" Target="../media/image74.png"/><Relationship Id="rId2" Type="http://schemas.openxmlformats.org/officeDocument/2006/relationships/image" Target="../media/image240.png"/><Relationship Id="rId16" Type="http://schemas.openxmlformats.org/officeDocument/2006/relationships/image" Target="../media/image332.png"/><Relationship Id="rId20" Type="http://schemas.openxmlformats.org/officeDocument/2006/relationships/image" Target="../media/image33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11" Type="http://schemas.openxmlformats.org/officeDocument/2006/relationships/image" Target="../media/image190.png"/><Relationship Id="rId24" Type="http://schemas.openxmlformats.org/officeDocument/2006/relationships/image" Target="../media/image173.png"/><Relationship Id="rId5" Type="http://schemas.openxmlformats.org/officeDocument/2006/relationships/image" Target="../media/image267.png"/><Relationship Id="rId15" Type="http://schemas.openxmlformats.org/officeDocument/2006/relationships/image" Target="../media/image331.png"/><Relationship Id="rId23" Type="http://schemas.openxmlformats.org/officeDocument/2006/relationships/image" Target="../media/image339.png"/><Relationship Id="rId28" Type="http://schemas.openxmlformats.org/officeDocument/2006/relationships/image" Target="../media/image77.png"/><Relationship Id="rId10" Type="http://schemas.openxmlformats.org/officeDocument/2006/relationships/image" Target="../media/image30.png"/><Relationship Id="rId19" Type="http://schemas.openxmlformats.org/officeDocument/2006/relationships/image" Target="../media/image335.png"/><Relationship Id="rId31" Type="http://schemas.openxmlformats.org/officeDocument/2006/relationships/image" Target="../media/image178.png"/><Relationship Id="rId4" Type="http://schemas.openxmlformats.org/officeDocument/2006/relationships/image" Target="../media/image266.png"/><Relationship Id="rId9" Type="http://schemas.openxmlformats.org/officeDocument/2006/relationships/image" Target="../media/image29.png"/><Relationship Id="rId14" Type="http://schemas.openxmlformats.org/officeDocument/2006/relationships/image" Target="../media/image330.png"/><Relationship Id="rId22" Type="http://schemas.openxmlformats.org/officeDocument/2006/relationships/image" Target="../media/image338.png"/><Relationship Id="rId27" Type="http://schemas.openxmlformats.org/officeDocument/2006/relationships/image" Target="../media/image76.png"/><Relationship Id="rId30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29.png"/><Relationship Id="rId26" Type="http://schemas.openxmlformats.org/officeDocument/2006/relationships/image" Target="../media/image99.png"/><Relationship Id="rId21" Type="http://schemas.openxmlformats.org/officeDocument/2006/relationships/image" Target="../media/image94.png"/><Relationship Id="rId34" Type="http://schemas.openxmlformats.org/officeDocument/2006/relationships/image" Target="../media/image75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2" Type="http://schemas.openxmlformats.org/officeDocument/2006/relationships/image" Target="../media/image79.png"/><Relationship Id="rId16" Type="http://schemas.openxmlformats.org/officeDocument/2006/relationships/image" Target="../media/image22.png"/><Relationship Id="rId20" Type="http://schemas.openxmlformats.org/officeDocument/2006/relationships/image" Target="../media/image31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7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77.png"/><Relationship Id="rId10" Type="http://schemas.openxmlformats.org/officeDocument/2006/relationships/image" Target="../media/image87.png"/><Relationship Id="rId19" Type="http://schemas.openxmlformats.org/officeDocument/2006/relationships/image" Target="../media/image30.png"/><Relationship Id="rId31" Type="http://schemas.openxmlformats.org/officeDocument/2006/relationships/image" Target="../media/image104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76.png"/><Relationship Id="rId8" Type="http://schemas.openxmlformats.org/officeDocument/2006/relationships/image" Target="../media/image85.png"/><Relationship Id="rId3" Type="http://schemas.openxmlformats.org/officeDocument/2006/relationships/image" Target="../media/image8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6.png"/><Relationship Id="rId18" Type="http://schemas.openxmlformats.org/officeDocument/2006/relationships/image" Target="../media/image173.png"/><Relationship Id="rId3" Type="http://schemas.openxmlformats.org/officeDocument/2006/relationships/image" Target="../media/image22.png"/><Relationship Id="rId21" Type="http://schemas.openxmlformats.org/officeDocument/2006/relationships/image" Target="../media/image76.png"/><Relationship Id="rId7" Type="http://schemas.openxmlformats.org/officeDocument/2006/relationships/image" Target="../media/image341.png"/><Relationship Id="rId12" Type="http://schemas.openxmlformats.org/officeDocument/2006/relationships/image" Target="../media/image345.png"/><Relationship Id="rId17" Type="http://schemas.openxmlformats.org/officeDocument/2006/relationships/image" Target="../media/image350.png"/><Relationship Id="rId2" Type="http://schemas.openxmlformats.org/officeDocument/2006/relationships/image" Target="../media/image48.png"/><Relationship Id="rId16" Type="http://schemas.openxmlformats.org/officeDocument/2006/relationships/image" Target="../media/image349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4.png"/><Relationship Id="rId5" Type="http://schemas.openxmlformats.org/officeDocument/2006/relationships/image" Target="../media/image29.png"/><Relationship Id="rId15" Type="http://schemas.openxmlformats.org/officeDocument/2006/relationships/image" Target="../media/image348.png"/><Relationship Id="rId23" Type="http://schemas.openxmlformats.org/officeDocument/2006/relationships/image" Target="../media/image175.png"/><Relationship Id="rId10" Type="http://schemas.openxmlformats.org/officeDocument/2006/relationships/image" Target="../media/image343.png"/><Relationship Id="rId19" Type="http://schemas.openxmlformats.org/officeDocument/2006/relationships/image" Target="../media/image74.png"/><Relationship Id="rId4" Type="http://schemas.openxmlformats.org/officeDocument/2006/relationships/image" Target="../media/image189.png"/><Relationship Id="rId9" Type="http://schemas.openxmlformats.org/officeDocument/2006/relationships/image" Target="../media/image342.png"/><Relationship Id="rId14" Type="http://schemas.openxmlformats.org/officeDocument/2006/relationships/image" Target="../media/image347.png"/><Relationship Id="rId22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5.png"/><Relationship Id="rId18" Type="http://schemas.openxmlformats.org/officeDocument/2006/relationships/image" Target="../media/image174.png"/><Relationship Id="rId3" Type="http://schemas.openxmlformats.org/officeDocument/2006/relationships/image" Target="../media/image22.png"/><Relationship Id="rId21" Type="http://schemas.openxmlformats.org/officeDocument/2006/relationships/image" Target="../media/image175.png"/><Relationship Id="rId7" Type="http://schemas.openxmlformats.org/officeDocument/2006/relationships/image" Target="../media/image341.png"/><Relationship Id="rId12" Type="http://schemas.openxmlformats.org/officeDocument/2006/relationships/image" Target="../media/image354.png"/><Relationship Id="rId17" Type="http://schemas.openxmlformats.org/officeDocument/2006/relationships/image" Target="../media/image74.png"/><Relationship Id="rId2" Type="http://schemas.openxmlformats.org/officeDocument/2006/relationships/image" Target="../media/image48.png"/><Relationship Id="rId16" Type="http://schemas.openxmlformats.org/officeDocument/2006/relationships/image" Target="../media/image1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3.png"/><Relationship Id="rId5" Type="http://schemas.openxmlformats.org/officeDocument/2006/relationships/image" Target="../media/image29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19" Type="http://schemas.openxmlformats.org/officeDocument/2006/relationships/image" Target="../media/image76.png"/><Relationship Id="rId4" Type="http://schemas.openxmlformats.org/officeDocument/2006/relationships/image" Target="../media/image189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1.png"/><Relationship Id="rId18" Type="http://schemas.openxmlformats.org/officeDocument/2006/relationships/image" Target="../media/image174.png"/><Relationship Id="rId3" Type="http://schemas.openxmlformats.org/officeDocument/2006/relationships/image" Target="../media/image22.png"/><Relationship Id="rId21" Type="http://schemas.openxmlformats.org/officeDocument/2006/relationships/image" Target="../media/image175.png"/><Relationship Id="rId7" Type="http://schemas.openxmlformats.org/officeDocument/2006/relationships/image" Target="../media/image341.png"/><Relationship Id="rId12" Type="http://schemas.openxmlformats.org/officeDocument/2006/relationships/image" Target="../media/image360.png"/><Relationship Id="rId17" Type="http://schemas.openxmlformats.org/officeDocument/2006/relationships/image" Target="../media/image74.png"/><Relationship Id="rId2" Type="http://schemas.openxmlformats.org/officeDocument/2006/relationships/image" Target="../media/image48.png"/><Relationship Id="rId16" Type="http://schemas.openxmlformats.org/officeDocument/2006/relationships/image" Target="../media/image1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9.png"/><Relationship Id="rId5" Type="http://schemas.openxmlformats.org/officeDocument/2006/relationships/image" Target="../media/image29.png"/><Relationship Id="rId15" Type="http://schemas.openxmlformats.org/officeDocument/2006/relationships/image" Target="../media/image363.png"/><Relationship Id="rId10" Type="http://schemas.openxmlformats.org/officeDocument/2006/relationships/image" Target="../media/image356.png"/><Relationship Id="rId19" Type="http://schemas.openxmlformats.org/officeDocument/2006/relationships/image" Target="../media/image76.png"/><Relationship Id="rId4" Type="http://schemas.openxmlformats.org/officeDocument/2006/relationships/image" Target="../media/image189.png"/><Relationship Id="rId9" Type="http://schemas.openxmlformats.org/officeDocument/2006/relationships/image" Target="../media/image358.png"/><Relationship Id="rId14" Type="http://schemas.openxmlformats.org/officeDocument/2006/relationships/image" Target="../media/image3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8.png"/><Relationship Id="rId18" Type="http://schemas.openxmlformats.org/officeDocument/2006/relationships/image" Target="../media/image373.png"/><Relationship Id="rId3" Type="http://schemas.openxmlformats.org/officeDocument/2006/relationships/image" Target="../media/image22.png"/><Relationship Id="rId21" Type="http://schemas.openxmlformats.org/officeDocument/2006/relationships/image" Target="../media/image174.png"/><Relationship Id="rId7" Type="http://schemas.openxmlformats.org/officeDocument/2006/relationships/image" Target="../media/image341.png"/><Relationship Id="rId12" Type="http://schemas.openxmlformats.org/officeDocument/2006/relationships/image" Target="../media/image367.png"/><Relationship Id="rId17" Type="http://schemas.openxmlformats.org/officeDocument/2006/relationships/image" Target="../media/image372.png"/><Relationship Id="rId2" Type="http://schemas.openxmlformats.org/officeDocument/2006/relationships/image" Target="../media/image48.png"/><Relationship Id="rId16" Type="http://schemas.openxmlformats.org/officeDocument/2006/relationships/image" Target="../media/image371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66.png"/><Relationship Id="rId24" Type="http://schemas.openxmlformats.org/officeDocument/2006/relationships/image" Target="../media/image175.png"/><Relationship Id="rId5" Type="http://schemas.openxmlformats.org/officeDocument/2006/relationships/image" Target="../media/image29.png"/><Relationship Id="rId15" Type="http://schemas.openxmlformats.org/officeDocument/2006/relationships/image" Target="../media/image370.png"/><Relationship Id="rId23" Type="http://schemas.openxmlformats.org/officeDocument/2006/relationships/image" Target="../media/image77.png"/><Relationship Id="rId10" Type="http://schemas.openxmlformats.org/officeDocument/2006/relationships/image" Target="../media/image365.png"/><Relationship Id="rId19" Type="http://schemas.openxmlformats.org/officeDocument/2006/relationships/image" Target="../media/image173.png"/><Relationship Id="rId4" Type="http://schemas.openxmlformats.org/officeDocument/2006/relationships/image" Target="../media/image189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Relationship Id="rId22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77.png"/><Relationship Id="rId18" Type="http://schemas.openxmlformats.org/officeDocument/2006/relationships/image" Target="../media/image382.png"/><Relationship Id="rId3" Type="http://schemas.openxmlformats.org/officeDocument/2006/relationships/image" Target="../media/image22.png"/><Relationship Id="rId21" Type="http://schemas.openxmlformats.org/officeDocument/2006/relationships/image" Target="../media/image174.png"/><Relationship Id="rId7" Type="http://schemas.openxmlformats.org/officeDocument/2006/relationships/image" Target="../media/image341.png"/><Relationship Id="rId12" Type="http://schemas.openxmlformats.org/officeDocument/2006/relationships/image" Target="../media/image366.png"/><Relationship Id="rId17" Type="http://schemas.openxmlformats.org/officeDocument/2006/relationships/image" Target="../media/image381.png"/><Relationship Id="rId2" Type="http://schemas.openxmlformats.org/officeDocument/2006/relationships/image" Target="../media/image48.png"/><Relationship Id="rId16" Type="http://schemas.openxmlformats.org/officeDocument/2006/relationships/image" Target="../media/image38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76.png"/><Relationship Id="rId24" Type="http://schemas.openxmlformats.org/officeDocument/2006/relationships/image" Target="../media/image175.png"/><Relationship Id="rId5" Type="http://schemas.openxmlformats.org/officeDocument/2006/relationships/image" Target="../media/image29.png"/><Relationship Id="rId15" Type="http://schemas.openxmlformats.org/officeDocument/2006/relationships/image" Target="../media/image379.png"/><Relationship Id="rId23" Type="http://schemas.openxmlformats.org/officeDocument/2006/relationships/image" Target="../media/image77.png"/><Relationship Id="rId10" Type="http://schemas.openxmlformats.org/officeDocument/2006/relationships/image" Target="../media/image375.png"/><Relationship Id="rId19" Type="http://schemas.openxmlformats.org/officeDocument/2006/relationships/image" Target="../media/image173.png"/><Relationship Id="rId4" Type="http://schemas.openxmlformats.org/officeDocument/2006/relationships/image" Target="../media/image189.png"/><Relationship Id="rId9" Type="http://schemas.openxmlformats.org/officeDocument/2006/relationships/image" Target="../media/image374.png"/><Relationship Id="rId14" Type="http://schemas.openxmlformats.org/officeDocument/2006/relationships/image" Target="../media/image378.png"/><Relationship Id="rId22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94.png"/><Relationship Id="rId26" Type="http://schemas.openxmlformats.org/officeDocument/2006/relationships/image" Target="../media/image402.png"/><Relationship Id="rId3" Type="http://schemas.openxmlformats.org/officeDocument/2006/relationships/image" Target="../media/image384.png"/><Relationship Id="rId21" Type="http://schemas.openxmlformats.org/officeDocument/2006/relationships/image" Target="../media/image397.png"/><Relationship Id="rId34" Type="http://schemas.openxmlformats.org/officeDocument/2006/relationships/image" Target="../media/image410.png"/><Relationship Id="rId7" Type="http://schemas.openxmlformats.org/officeDocument/2006/relationships/image" Target="../media/image388.png"/><Relationship Id="rId12" Type="http://schemas.openxmlformats.org/officeDocument/2006/relationships/image" Target="../media/image29.png"/><Relationship Id="rId17" Type="http://schemas.openxmlformats.org/officeDocument/2006/relationships/image" Target="../media/image393.png"/><Relationship Id="rId25" Type="http://schemas.openxmlformats.org/officeDocument/2006/relationships/image" Target="../media/image401.png"/><Relationship Id="rId33" Type="http://schemas.openxmlformats.org/officeDocument/2006/relationships/image" Target="../media/image409.png"/><Relationship Id="rId2" Type="http://schemas.openxmlformats.org/officeDocument/2006/relationships/image" Target="../media/image383.png"/><Relationship Id="rId16" Type="http://schemas.openxmlformats.org/officeDocument/2006/relationships/image" Target="../media/image392.png"/><Relationship Id="rId20" Type="http://schemas.openxmlformats.org/officeDocument/2006/relationships/image" Target="../media/image396.png"/><Relationship Id="rId29" Type="http://schemas.openxmlformats.org/officeDocument/2006/relationships/image" Target="../media/image4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7.png"/><Relationship Id="rId11" Type="http://schemas.openxmlformats.org/officeDocument/2006/relationships/image" Target="../media/image390.png"/><Relationship Id="rId24" Type="http://schemas.openxmlformats.org/officeDocument/2006/relationships/image" Target="../media/image400.png"/><Relationship Id="rId32" Type="http://schemas.openxmlformats.org/officeDocument/2006/relationships/image" Target="../media/image408.png"/><Relationship Id="rId5" Type="http://schemas.openxmlformats.org/officeDocument/2006/relationships/image" Target="../media/image386.png"/><Relationship Id="rId15" Type="http://schemas.openxmlformats.org/officeDocument/2006/relationships/image" Target="../media/image391.png"/><Relationship Id="rId23" Type="http://schemas.openxmlformats.org/officeDocument/2006/relationships/image" Target="../media/image399.png"/><Relationship Id="rId28" Type="http://schemas.openxmlformats.org/officeDocument/2006/relationships/image" Target="../media/image404.png"/><Relationship Id="rId36" Type="http://schemas.openxmlformats.org/officeDocument/2006/relationships/image" Target="../media/image411.png"/><Relationship Id="rId10" Type="http://schemas.openxmlformats.org/officeDocument/2006/relationships/image" Target="../media/image22.png"/><Relationship Id="rId19" Type="http://schemas.openxmlformats.org/officeDocument/2006/relationships/image" Target="../media/image395.png"/><Relationship Id="rId31" Type="http://schemas.openxmlformats.org/officeDocument/2006/relationships/image" Target="../media/image407.png"/><Relationship Id="rId4" Type="http://schemas.openxmlformats.org/officeDocument/2006/relationships/image" Target="../media/image385.png"/><Relationship Id="rId9" Type="http://schemas.openxmlformats.org/officeDocument/2006/relationships/image" Target="../media/image389.png"/><Relationship Id="rId14" Type="http://schemas.openxmlformats.org/officeDocument/2006/relationships/image" Target="../media/image31.png"/><Relationship Id="rId22" Type="http://schemas.openxmlformats.org/officeDocument/2006/relationships/image" Target="../media/image398.png"/><Relationship Id="rId27" Type="http://schemas.openxmlformats.org/officeDocument/2006/relationships/image" Target="../media/image403.png"/><Relationship Id="rId30" Type="http://schemas.openxmlformats.org/officeDocument/2006/relationships/image" Target="../media/image406.png"/><Relationship Id="rId35" Type="http://schemas.openxmlformats.org/officeDocument/2006/relationships/image" Target="../media/image113.png"/><Relationship Id="rId8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08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407.png"/><Relationship Id="rId17" Type="http://schemas.openxmlformats.org/officeDocument/2006/relationships/image" Target="../media/image411.png"/><Relationship Id="rId2" Type="http://schemas.openxmlformats.org/officeDocument/2006/relationships/image" Target="../media/image412.png"/><Relationship Id="rId16" Type="http://schemas.openxmlformats.org/officeDocument/2006/relationships/image" Target="../media/image4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17.png"/><Relationship Id="rId5" Type="http://schemas.openxmlformats.org/officeDocument/2006/relationships/image" Target="../media/image29.png"/><Relationship Id="rId15" Type="http://schemas.openxmlformats.org/officeDocument/2006/relationships/image" Target="../media/image418.png"/><Relationship Id="rId10" Type="http://schemas.openxmlformats.org/officeDocument/2006/relationships/image" Target="../media/image416.png"/><Relationship Id="rId4" Type="http://schemas.openxmlformats.org/officeDocument/2006/relationships/image" Target="../media/image413.png"/><Relationship Id="rId9" Type="http://schemas.openxmlformats.org/officeDocument/2006/relationships/image" Target="../media/image415.png"/><Relationship Id="rId14" Type="http://schemas.openxmlformats.org/officeDocument/2006/relationships/image" Target="../media/image40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09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408.png"/><Relationship Id="rId2" Type="http://schemas.openxmlformats.org/officeDocument/2006/relationships/image" Target="../media/image420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07.png"/><Relationship Id="rId5" Type="http://schemas.openxmlformats.org/officeDocument/2006/relationships/image" Target="../media/image29.png"/><Relationship Id="rId15" Type="http://schemas.openxmlformats.org/officeDocument/2006/relationships/image" Target="../media/image419.png"/><Relationship Id="rId10" Type="http://schemas.openxmlformats.org/officeDocument/2006/relationships/image" Target="../media/image417.png"/><Relationship Id="rId4" Type="http://schemas.openxmlformats.org/officeDocument/2006/relationships/image" Target="../media/image413.png"/><Relationship Id="rId9" Type="http://schemas.openxmlformats.org/officeDocument/2006/relationships/image" Target="../media/image422.png"/><Relationship Id="rId14" Type="http://schemas.openxmlformats.org/officeDocument/2006/relationships/image" Target="../media/image4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3" Type="http://schemas.openxmlformats.org/officeDocument/2006/relationships/image" Target="../media/image409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408.png"/><Relationship Id="rId2" Type="http://schemas.openxmlformats.org/officeDocument/2006/relationships/image" Target="../media/image423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07.png"/><Relationship Id="rId5" Type="http://schemas.openxmlformats.org/officeDocument/2006/relationships/image" Target="../media/image29.png"/><Relationship Id="rId15" Type="http://schemas.openxmlformats.org/officeDocument/2006/relationships/image" Target="../media/image419.png"/><Relationship Id="rId10" Type="http://schemas.openxmlformats.org/officeDocument/2006/relationships/image" Target="../media/image417.png"/><Relationship Id="rId4" Type="http://schemas.openxmlformats.org/officeDocument/2006/relationships/image" Target="../media/image413.png"/><Relationship Id="rId9" Type="http://schemas.openxmlformats.org/officeDocument/2006/relationships/image" Target="../media/image425.png"/><Relationship Id="rId14" Type="http://schemas.openxmlformats.org/officeDocument/2006/relationships/image" Target="../media/image4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09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408.png"/><Relationship Id="rId2" Type="http://schemas.openxmlformats.org/officeDocument/2006/relationships/image" Target="../media/image426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07.png"/><Relationship Id="rId5" Type="http://schemas.openxmlformats.org/officeDocument/2006/relationships/image" Target="../media/image29.png"/><Relationship Id="rId15" Type="http://schemas.openxmlformats.org/officeDocument/2006/relationships/image" Target="../media/image419.png"/><Relationship Id="rId10" Type="http://schemas.openxmlformats.org/officeDocument/2006/relationships/image" Target="../media/image417.png"/><Relationship Id="rId4" Type="http://schemas.openxmlformats.org/officeDocument/2006/relationships/image" Target="../media/image413.png"/><Relationship Id="rId9" Type="http://schemas.openxmlformats.org/officeDocument/2006/relationships/image" Target="../media/image428.png"/><Relationship Id="rId14" Type="http://schemas.openxmlformats.org/officeDocument/2006/relationships/image" Target="../media/image4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30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0" Type="http://schemas.openxmlformats.org/officeDocument/2006/relationships/image" Target="../media/image111.png"/><Relationship Id="rId4" Type="http://schemas.openxmlformats.org/officeDocument/2006/relationships/image" Target="../media/image31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18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409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08.png"/><Relationship Id="rId5" Type="http://schemas.openxmlformats.org/officeDocument/2006/relationships/image" Target="../media/image29.png"/><Relationship Id="rId15" Type="http://schemas.openxmlformats.org/officeDocument/2006/relationships/image" Target="../media/image411.png"/><Relationship Id="rId10" Type="http://schemas.openxmlformats.org/officeDocument/2006/relationships/image" Target="../media/image407.png"/><Relationship Id="rId4" Type="http://schemas.openxmlformats.org/officeDocument/2006/relationships/image" Target="../media/image413.png"/><Relationship Id="rId9" Type="http://schemas.openxmlformats.org/officeDocument/2006/relationships/image" Target="../media/image417.png"/><Relationship Id="rId14" Type="http://schemas.openxmlformats.org/officeDocument/2006/relationships/image" Target="../media/image4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408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407.png"/><Relationship Id="rId17" Type="http://schemas.openxmlformats.org/officeDocument/2006/relationships/image" Target="../media/image411.png"/><Relationship Id="rId2" Type="http://schemas.openxmlformats.org/officeDocument/2006/relationships/image" Target="../media/image431.png"/><Relationship Id="rId16" Type="http://schemas.openxmlformats.org/officeDocument/2006/relationships/image" Target="../media/image4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34.png"/><Relationship Id="rId5" Type="http://schemas.openxmlformats.org/officeDocument/2006/relationships/image" Target="../media/image29.png"/><Relationship Id="rId15" Type="http://schemas.openxmlformats.org/officeDocument/2006/relationships/image" Target="../media/image418.png"/><Relationship Id="rId10" Type="http://schemas.openxmlformats.org/officeDocument/2006/relationships/image" Target="../media/image417.png"/><Relationship Id="rId4" Type="http://schemas.openxmlformats.org/officeDocument/2006/relationships/image" Target="../media/image413.png"/><Relationship Id="rId9" Type="http://schemas.openxmlformats.org/officeDocument/2006/relationships/image" Target="../media/image433.png"/><Relationship Id="rId14" Type="http://schemas.openxmlformats.org/officeDocument/2006/relationships/image" Target="../media/image4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13" Type="http://schemas.openxmlformats.org/officeDocument/2006/relationships/image" Target="../media/image438.png"/><Relationship Id="rId18" Type="http://schemas.openxmlformats.org/officeDocument/2006/relationships/image" Target="../media/image441.png"/><Relationship Id="rId3" Type="http://schemas.openxmlformats.org/officeDocument/2006/relationships/image" Target="../media/image30.png"/><Relationship Id="rId7" Type="http://schemas.openxmlformats.org/officeDocument/2006/relationships/image" Target="../media/image407.png"/><Relationship Id="rId12" Type="http://schemas.openxmlformats.org/officeDocument/2006/relationships/image" Target="../media/image437.png"/><Relationship Id="rId17" Type="http://schemas.openxmlformats.org/officeDocument/2006/relationships/image" Target="../media/image440.png"/><Relationship Id="rId2" Type="http://schemas.openxmlformats.org/officeDocument/2006/relationships/image" Target="../media/image29.png"/><Relationship Id="rId16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36.png"/><Relationship Id="rId5" Type="http://schemas.openxmlformats.org/officeDocument/2006/relationships/image" Target="../media/image435.png"/><Relationship Id="rId15" Type="http://schemas.openxmlformats.org/officeDocument/2006/relationships/image" Target="../media/image137.png"/><Relationship Id="rId10" Type="http://schemas.openxmlformats.org/officeDocument/2006/relationships/image" Target="../media/image418.png"/><Relationship Id="rId4" Type="http://schemas.openxmlformats.org/officeDocument/2006/relationships/image" Target="../media/image31.png"/><Relationship Id="rId9" Type="http://schemas.openxmlformats.org/officeDocument/2006/relationships/image" Target="../media/image409.png"/><Relationship Id="rId1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6.png"/><Relationship Id="rId18" Type="http://schemas.openxmlformats.org/officeDocument/2006/relationships/image" Target="../media/image451.png"/><Relationship Id="rId26" Type="http://schemas.openxmlformats.org/officeDocument/2006/relationships/image" Target="../media/image436.png"/><Relationship Id="rId3" Type="http://schemas.openxmlformats.org/officeDocument/2006/relationships/image" Target="../media/image120.png"/><Relationship Id="rId21" Type="http://schemas.openxmlformats.org/officeDocument/2006/relationships/image" Target="../media/image22.png"/><Relationship Id="rId7" Type="http://schemas.openxmlformats.org/officeDocument/2006/relationships/image" Target="../media/image445.png"/><Relationship Id="rId12" Type="http://schemas.openxmlformats.org/officeDocument/2006/relationships/image" Target="../media/image137.png"/><Relationship Id="rId17" Type="http://schemas.openxmlformats.org/officeDocument/2006/relationships/image" Target="../media/image450.png"/><Relationship Id="rId25" Type="http://schemas.openxmlformats.org/officeDocument/2006/relationships/image" Target="../media/image418.png"/><Relationship Id="rId2" Type="http://schemas.openxmlformats.org/officeDocument/2006/relationships/image" Target="../media/image119.png"/><Relationship Id="rId16" Type="http://schemas.openxmlformats.org/officeDocument/2006/relationships/image" Target="../media/image449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11" Type="http://schemas.openxmlformats.org/officeDocument/2006/relationships/image" Target="../media/image136.png"/><Relationship Id="rId24" Type="http://schemas.openxmlformats.org/officeDocument/2006/relationships/image" Target="../media/image409.png"/><Relationship Id="rId5" Type="http://schemas.openxmlformats.org/officeDocument/2006/relationships/image" Target="../media/image443.png"/><Relationship Id="rId15" Type="http://schemas.openxmlformats.org/officeDocument/2006/relationships/image" Target="../media/image448.png"/><Relationship Id="rId23" Type="http://schemas.openxmlformats.org/officeDocument/2006/relationships/image" Target="../media/image408.png"/><Relationship Id="rId28" Type="http://schemas.openxmlformats.org/officeDocument/2006/relationships/image" Target="../media/image438.png"/><Relationship Id="rId10" Type="http://schemas.openxmlformats.org/officeDocument/2006/relationships/image" Target="../media/image31.png"/><Relationship Id="rId19" Type="http://schemas.openxmlformats.org/officeDocument/2006/relationships/image" Target="../media/image452.png"/><Relationship Id="rId4" Type="http://schemas.openxmlformats.org/officeDocument/2006/relationships/image" Target="../media/image442.png"/><Relationship Id="rId9" Type="http://schemas.openxmlformats.org/officeDocument/2006/relationships/image" Target="../media/image30.png"/><Relationship Id="rId14" Type="http://schemas.openxmlformats.org/officeDocument/2006/relationships/image" Target="../media/image447.png"/><Relationship Id="rId22" Type="http://schemas.openxmlformats.org/officeDocument/2006/relationships/image" Target="../media/image407.png"/><Relationship Id="rId27" Type="http://schemas.openxmlformats.org/officeDocument/2006/relationships/image" Target="../media/image43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13" Type="http://schemas.openxmlformats.org/officeDocument/2006/relationships/image" Target="../media/image438.png"/><Relationship Id="rId18" Type="http://schemas.openxmlformats.org/officeDocument/2006/relationships/image" Target="../media/image455.png"/><Relationship Id="rId3" Type="http://schemas.openxmlformats.org/officeDocument/2006/relationships/image" Target="../media/image30.png"/><Relationship Id="rId21" Type="http://schemas.openxmlformats.org/officeDocument/2006/relationships/image" Target="../media/image458.png"/><Relationship Id="rId7" Type="http://schemas.openxmlformats.org/officeDocument/2006/relationships/image" Target="../media/image407.png"/><Relationship Id="rId12" Type="http://schemas.openxmlformats.org/officeDocument/2006/relationships/image" Target="../media/image437.png"/><Relationship Id="rId17" Type="http://schemas.openxmlformats.org/officeDocument/2006/relationships/image" Target="../media/image454.png"/><Relationship Id="rId2" Type="http://schemas.openxmlformats.org/officeDocument/2006/relationships/image" Target="../media/image29.png"/><Relationship Id="rId16" Type="http://schemas.openxmlformats.org/officeDocument/2006/relationships/image" Target="../media/image453.png"/><Relationship Id="rId20" Type="http://schemas.openxmlformats.org/officeDocument/2006/relationships/image" Target="../media/image4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36.png"/><Relationship Id="rId5" Type="http://schemas.openxmlformats.org/officeDocument/2006/relationships/image" Target="../media/image435.png"/><Relationship Id="rId15" Type="http://schemas.openxmlformats.org/officeDocument/2006/relationships/image" Target="../media/image137.png"/><Relationship Id="rId10" Type="http://schemas.openxmlformats.org/officeDocument/2006/relationships/image" Target="../media/image418.png"/><Relationship Id="rId19" Type="http://schemas.openxmlformats.org/officeDocument/2006/relationships/image" Target="../media/image456.png"/><Relationship Id="rId4" Type="http://schemas.openxmlformats.org/officeDocument/2006/relationships/image" Target="../media/image31.png"/><Relationship Id="rId9" Type="http://schemas.openxmlformats.org/officeDocument/2006/relationships/image" Target="../media/image409.png"/><Relationship Id="rId14" Type="http://schemas.openxmlformats.org/officeDocument/2006/relationships/image" Target="../media/image136.png"/><Relationship Id="rId22" Type="http://schemas.openxmlformats.org/officeDocument/2006/relationships/image" Target="../media/image45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07.png"/><Relationship Id="rId18" Type="http://schemas.openxmlformats.org/officeDocument/2006/relationships/image" Target="../media/image437.png"/><Relationship Id="rId26" Type="http://schemas.openxmlformats.org/officeDocument/2006/relationships/image" Target="../media/image461.png"/><Relationship Id="rId3" Type="http://schemas.openxmlformats.org/officeDocument/2006/relationships/image" Target="../media/image120.png"/><Relationship Id="rId21" Type="http://schemas.openxmlformats.org/officeDocument/2006/relationships/image" Target="../media/image137.png"/><Relationship Id="rId7" Type="http://schemas.openxmlformats.org/officeDocument/2006/relationships/image" Target="../media/image445.png"/><Relationship Id="rId12" Type="http://schemas.openxmlformats.org/officeDocument/2006/relationships/image" Target="../media/image22.png"/><Relationship Id="rId17" Type="http://schemas.openxmlformats.org/officeDocument/2006/relationships/image" Target="../media/image436.png"/><Relationship Id="rId25" Type="http://schemas.openxmlformats.org/officeDocument/2006/relationships/image" Target="../media/image157.png"/><Relationship Id="rId2" Type="http://schemas.openxmlformats.org/officeDocument/2006/relationships/image" Target="../media/image119.png"/><Relationship Id="rId16" Type="http://schemas.openxmlformats.org/officeDocument/2006/relationships/image" Target="../media/image418.png"/><Relationship Id="rId20" Type="http://schemas.openxmlformats.org/officeDocument/2006/relationships/image" Target="../media/image136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11" Type="http://schemas.openxmlformats.org/officeDocument/2006/relationships/image" Target="../media/image460.png"/><Relationship Id="rId24" Type="http://schemas.openxmlformats.org/officeDocument/2006/relationships/image" Target="../media/image156.png"/><Relationship Id="rId5" Type="http://schemas.openxmlformats.org/officeDocument/2006/relationships/image" Target="../media/image443.png"/><Relationship Id="rId15" Type="http://schemas.openxmlformats.org/officeDocument/2006/relationships/image" Target="../media/image409.png"/><Relationship Id="rId23" Type="http://schemas.openxmlformats.org/officeDocument/2006/relationships/image" Target="../media/image155.png"/><Relationship Id="rId28" Type="http://schemas.openxmlformats.org/officeDocument/2006/relationships/image" Target="../media/image463.png"/><Relationship Id="rId10" Type="http://schemas.openxmlformats.org/officeDocument/2006/relationships/image" Target="../media/image31.png"/><Relationship Id="rId19" Type="http://schemas.openxmlformats.org/officeDocument/2006/relationships/image" Target="../media/image438.png"/><Relationship Id="rId4" Type="http://schemas.openxmlformats.org/officeDocument/2006/relationships/image" Target="../media/image442.png"/><Relationship Id="rId9" Type="http://schemas.openxmlformats.org/officeDocument/2006/relationships/image" Target="../media/image30.png"/><Relationship Id="rId14" Type="http://schemas.openxmlformats.org/officeDocument/2006/relationships/image" Target="../media/image408.png"/><Relationship Id="rId22" Type="http://schemas.openxmlformats.org/officeDocument/2006/relationships/image" Target="../media/image154.png"/><Relationship Id="rId27" Type="http://schemas.openxmlformats.org/officeDocument/2006/relationships/image" Target="../media/image462.png"/><Relationship Id="rId30" Type="http://schemas.openxmlformats.org/officeDocument/2006/relationships/image" Target="../media/image4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07.png"/><Relationship Id="rId18" Type="http://schemas.openxmlformats.org/officeDocument/2006/relationships/image" Target="../media/image437.png"/><Relationship Id="rId26" Type="http://schemas.openxmlformats.org/officeDocument/2006/relationships/image" Target="../media/image466.png"/><Relationship Id="rId3" Type="http://schemas.openxmlformats.org/officeDocument/2006/relationships/image" Target="../media/image120.png"/><Relationship Id="rId21" Type="http://schemas.openxmlformats.org/officeDocument/2006/relationships/image" Target="../media/image137.png"/><Relationship Id="rId7" Type="http://schemas.openxmlformats.org/officeDocument/2006/relationships/image" Target="../media/image445.png"/><Relationship Id="rId12" Type="http://schemas.openxmlformats.org/officeDocument/2006/relationships/image" Target="../media/image22.png"/><Relationship Id="rId17" Type="http://schemas.openxmlformats.org/officeDocument/2006/relationships/image" Target="../media/image436.png"/><Relationship Id="rId25" Type="http://schemas.openxmlformats.org/officeDocument/2006/relationships/image" Target="../media/image157.png"/><Relationship Id="rId2" Type="http://schemas.openxmlformats.org/officeDocument/2006/relationships/image" Target="../media/image119.png"/><Relationship Id="rId16" Type="http://schemas.openxmlformats.org/officeDocument/2006/relationships/image" Target="../media/image418.png"/><Relationship Id="rId20" Type="http://schemas.openxmlformats.org/officeDocument/2006/relationships/image" Target="../media/image136.png"/><Relationship Id="rId29" Type="http://schemas.openxmlformats.org/officeDocument/2006/relationships/image" Target="../media/image4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11" Type="http://schemas.openxmlformats.org/officeDocument/2006/relationships/image" Target="../media/image460.png"/><Relationship Id="rId24" Type="http://schemas.openxmlformats.org/officeDocument/2006/relationships/image" Target="../media/image156.png"/><Relationship Id="rId5" Type="http://schemas.openxmlformats.org/officeDocument/2006/relationships/image" Target="../media/image443.png"/><Relationship Id="rId15" Type="http://schemas.openxmlformats.org/officeDocument/2006/relationships/image" Target="../media/image409.png"/><Relationship Id="rId23" Type="http://schemas.openxmlformats.org/officeDocument/2006/relationships/image" Target="../media/image155.png"/><Relationship Id="rId28" Type="http://schemas.openxmlformats.org/officeDocument/2006/relationships/image" Target="../media/image468.png"/><Relationship Id="rId10" Type="http://schemas.openxmlformats.org/officeDocument/2006/relationships/image" Target="../media/image31.png"/><Relationship Id="rId19" Type="http://schemas.openxmlformats.org/officeDocument/2006/relationships/image" Target="../media/image438.png"/><Relationship Id="rId4" Type="http://schemas.openxmlformats.org/officeDocument/2006/relationships/image" Target="../media/image442.png"/><Relationship Id="rId9" Type="http://schemas.openxmlformats.org/officeDocument/2006/relationships/image" Target="../media/image30.png"/><Relationship Id="rId14" Type="http://schemas.openxmlformats.org/officeDocument/2006/relationships/image" Target="../media/image408.png"/><Relationship Id="rId22" Type="http://schemas.openxmlformats.org/officeDocument/2006/relationships/image" Target="../media/image154.png"/><Relationship Id="rId27" Type="http://schemas.openxmlformats.org/officeDocument/2006/relationships/image" Target="../media/image4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07.png"/><Relationship Id="rId18" Type="http://schemas.openxmlformats.org/officeDocument/2006/relationships/image" Target="../media/image437.png"/><Relationship Id="rId26" Type="http://schemas.openxmlformats.org/officeDocument/2006/relationships/image" Target="../media/image470.png"/><Relationship Id="rId3" Type="http://schemas.openxmlformats.org/officeDocument/2006/relationships/image" Target="../media/image120.png"/><Relationship Id="rId21" Type="http://schemas.openxmlformats.org/officeDocument/2006/relationships/image" Target="../media/image137.png"/><Relationship Id="rId7" Type="http://schemas.openxmlformats.org/officeDocument/2006/relationships/image" Target="../media/image445.png"/><Relationship Id="rId12" Type="http://schemas.openxmlformats.org/officeDocument/2006/relationships/image" Target="../media/image22.png"/><Relationship Id="rId17" Type="http://schemas.openxmlformats.org/officeDocument/2006/relationships/image" Target="../media/image436.png"/><Relationship Id="rId25" Type="http://schemas.openxmlformats.org/officeDocument/2006/relationships/image" Target="../media/image157.png"/><Relationship Id="rId2" Type="http://schemas.openxmlformats.org/officeDocument/2006/relationships/image" Target="../media/image119.png"/><Relationship Id="rId16" Type="http://schemas.openxmlformats.org/officeDocument/2006/relationships/image" Target="../media/image418.png"/><Relationship Id="rId20" Type="http://schemas.openxmlformats.org/officeDocument/2006/relationships/image" Target="../media/image136.png"/><Relationship Id="rId29" Type="http://schemas.openxmlformats.org/officeDocument/2006/relationships/image" Target="../media/image4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11" Type="http://schemas.openxmlformats.org/officeDocument/2006/relationships/image" Target="../media/image460.png"/><Relationship Id="rId24" Type="http://schemas.openxmlformats.org/officeDocument/2006/relationships/image" Target="../media/image156.png"/><Relationship Id="rId5" Type="http://schemas.openxmlformats.org/officeDocument/2006/relationships/image" Target="../media/image443.png"/><Relationship Id="rId15" Type="http://schemas.openxmlformats.org/officeDocument/2006/relationships/image" Target="../media/image409.png"/><Relationship Id="rId23" Type="http://schemas.openxmlformats.org/officeDocument/2006/relationships/image" Target="../media/image155.png"/><Relationship Id="rId28" Type="http://schemas.openxmlformats.org/officeDocument/2006/relationships/image" Target="../media/image472.png"/><Relationship Id="rId10" Type="http://schemas.openxmlformats.org/officeDocument/2006/relationships/image" Target="../media/image31.png"/><Relationship Id="rId19" Type="http://schemas.openxmlformats.org/officeDocument/2006/relationships/image" Target="../media/image438.png"/><Relationship Id="rId4" Type="http://schemas.openxmlformats.org/officeDocument/2006/relationships/image" Target="../media/image442.png"/><Relationship Id="rId9" Type="http://schemas.openxmlformats.org/officeDocument/2006/relationships/image" Target="../media/image30.png"/><Relationship Id="rId14" Type="http://schemas.openxmlformats.org/officeDocument/2006/relationships/image" Target="../media/image408.png"/><Relationship Id="rId22" Type="http://schemas.openxmlformats.org/officeDocument/2006/relationships/image" Target="../media/image154.png"/><Relationship Id="rId27" Type="http://schemas.openxmlformats.org/officeDocument/2006/relationships/image" Target="../media/image47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07.png"/><Relationship Id="rId18" Type="http://schemas.openxmlformats.org/officeDocument/2006/relationships/image" Target="../media/image437.png"/><Relationship Id="rId26" Type="http://schemas.openxmlformats.org/officeDocument/2006/relationships/image" Target="../media/image474.png"/><Relationship Id="rId3" Type="http://schemas.openxmlformats.org/officeDocument/2006/relationships/image" Target="../media/image120.png"/><Relationship Id="rId21" Type="http://schemas.openxmlformats.org/officeDocument/2006/relationships/image" Target="../media/image137.png"/><Relationship Id="rId7" Type="http://schemas.openxmlformats.org/officeDocument/2006/relationships/image" Target="../media/image445.png"/><Relationship Id="rId12" Type="http://schemas.openxmlformats.org/officeDocument/2006/relationships/image" Target="../media/image22.png"/><Relationship Id="rId17" Type="http://schemas.openxmlformats.org/officeDocument/2006/relationships/image" Target="../media/image436.png"/><Relationship Id="rId25" Type="http://schemas.openxmlformats.org/officeDocument/2006/relationships/image" Target="../media/image157.png"/><Relationship Id="rId2" Type="http://schemas.openxmlformats.org/officeDocument/2006/relationships/image" Target="../media/image119.png"/><Relationship Id="rId16" Type="http://schemas.openxmlformats.org/officeDocument/2006/relationships/image" Target="../media/image418.png"/><Relationship Id="rId20" Type="http://schemas.openxmlformats.org/officeDocument/2006/relationships/image" Target="../media/image136.png"/><Relationship Id="rId29" Type="http://schemas.openxmlformats.org/officeDocument/2006/relationships/image" Target="../media/image4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11" Type="http://schemas.openxmlformats.org/officeDocument/2006/relationships/image" Target="../media/image460.png"/><Relationship Id="rId24" Type="http://schemas.openxmlformats.org/officeDocument/2006/relationships/image" Target="../media/image156.png"/><Relationship Id="rId5" Type="http://schemas.openxmlformats.org/officeDocument/2006/relationships/image" Target="../media/image443.png"/><Relationship Id="rId15" Type="http://schemas.openxmlformats.org/officeDocument/2006/relationships/image" Target="../media/image409.png"/><Relationship Id="rId23" Type="http://schemas.openxmlformats.org/officeDocument/2006/relationships/image" Target="../media/image155.png"/><Relationship Id="rId28" Type="http://schemas.openxmlformats.org/officeDocument/2006/relationships/image" Target="../media/image466.png"/><Relationship Id="rId10" Type="http://schemas.openxmlformats.org/officeDocument/2006/relationships/image" Target="../media/image31.png"/><Relationship Id="rId19" Type="http://schemas.openxmlformats.org/officeDocument/2006/relationships/image" Target="../media/image438.png"/><Relationship Id="rId4" Type="http://schemas.openxmlformats.org/officeDocument/2006/relationships/image" Target="../media/image442.png"/><Relationship Id="rId9" Type="http://schemas.openxmlformats.org/officeDocument/2006/relationships/image" Target="../media/image30.png"/><Relationship Id="rId14" Type="http://schemas.openxmlformats.org/officeDocument/2006/relationships/image" Target="../media/image408.png"/><Relationship Id="rId22" Type="http://schemas.openxmlformats.org/officeDocument/2006/relationships/image" Target="../media/image154.png"/><Relationship Id="rId27" Type="http://schemas.openxmlformats.org/officeDocument/2006/relationships/image" Target="../media/image47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31.png"/><Relationship Id="rId18" Type="http://schemas.openxmlformats.org/officeDocument/2006/relationships/image" Target="../media/image486.png"/><Relationship Id="rId3" Type="http://schemas.openxmlformats.org/officeDocument/2006/relationships/image" Target="../media/image120.png"/><Relationship Id="rId21" Type="http://schemas.openxmlformats.org/officeDocument/2006/relationships/image" Target="../media/image489.png"/><Relationship Id="rId7" Type="http://schemas.openxmlformats.org/officeDocument/2006/relationships/image" Target="../media/image157.png"/><Relationship Id="rId12" Type="http://schemas.openxmlformats.org/officeDocument/2006/relationships/image" Target="../media/image30.png"/><Relationship Id="rId17" Type="http://schemas.openxmlformats.org/officeDocument/2006/relationships/image" Target="../media/image485.png"/><Relationship Id="rId2" Type="http://schemas.openxmlformats.org/officeDocument/2006/relationships/image" Target="../media/image119.png"/><Relationship Id="rId16" Type="http://schemas.openxmlformats.org/officeDocument/2006/relationships/image" Target="../media/image484.png"/><Relationship Id="rId20" Type="http://schemas.openxmlformats.org/officeDocument/2006/relationships/image" Target="../media/image4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11" Type="http://schemas.openxmlformats.org/officeDocument/2006/relationships/image" Target="../media/image29.png"/><Relationship Id="rId5" Type="http://schemas.openxmlformats.org/officeDocument/2006/relationships/image" Target="../media/image478.png"/><Relationship Id="rId15" Type="http://schemas.openxmlformats.org/officeDocument/2006/relationships/image" Target="../media/image483.png"/><Relationship Id="rId23" Type="http://schemas.openxmlformats.org/officeDocument/2006/relationships/image" Target="../media/image491.png"/><Relationship Id="rId10" Type="http://schemas.openxmlformats.org/officeDocument/2006/relationships/image" Target="../media/image481.png"/><Relationship Id="rId19" Type="http://schemas.openxmlformats.org/officeDocument/2006/relationships/image" Target="../media/image487.png"/><Relationship Id="rId4" Type="http://schemas.openxmlformats.org/officeDocument/2006/relationships/image" Target="../media/image477.png"/><Relationship Id="rId9" Type="http://schemas.openxmlformats.org/officeDocument/2006/relationships/image" Target="../media/image22.png"/><Relationship Id="rId14" Type="http://schemas.openxmlformats.org/officeDocument/2006/relationships/image" Target="../media/image482.png"/><Relationship Id="rId22" Type="http://schemas.openxmlformats.org/officeDocument/2006/relationships/image" Target="../media/image4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3.png"/><Relationship Id="rId18" Type="http://schemas.openxmlformats.org/officeDocument/2006/relationships/image" Target="../media/image121.png"/><Relationship Id="rId3" Type="http://schemas.openxmlformats.org/officeDocument/2006/relationships/image" Target="../media/image30.png"/><Relationship Id="rId7" Type="http://schemas.openxmlformats.org/officeDocument/2006/relationships/image" Target="../media/image118.png"/><Relationship Id="rId12" Type="http://schemas.openxmlformats.org/officeDocument/2006/relationships/image" Target="../media/image112.png"/><Relationship Id="rId17" Type="http://schemas.openxmlformats.org/officeDocument/2006/relationships/image" Target="../media/image120.png"/><Relationship Id="rId2" Type="http://schemas.openxmlformats.org/officeDocument/2006/relationships/image" Target="../media/image29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11.png"/><Relationship Id="rId5" Type="http://schemas.openxmlformats.org/officeDocument/2006/relationships/image" Target="../media/image116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31.png"/><Relationship Id="rId9" Type="http://schemas.openxmlformats.org/officeDocument/2006/relationships/image" Target="../media/image108.png"/><Relationship Id="rId14" Type="http://schemas.openxmlformats.org/officeDocument/2006/relationships/image" Target="../media/image1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483.png"/><Relationship Id="rId18" Type="http://schemas.openxmlformats.org/officeDocument/2006/relationships/image" Target="../media/image493.png"/><Relationship Id="rId3" Type="http://schemas.openxmlformats.org/officeDocument/2006/relationships/image" Target="../media/image120.png"/><Relationship Id="rId21" Type="http://schemas.openxmlformats.org/officeDocument/2006/relationships/image" Target="../media/image496.png"/><Relationship Id="rId7" Type="http://schemas.openxmlformats.org/officeDocument/2006/relationships/image" Target="../media/image22.png"/><Relationship Id="rId12" Type="http://schemas.openxmlformats.org/officeDocument/2006/relationships/image" Target="../media/image482.png"/><Relationship Id="rId17" Type="http://schemas.openxmlformats.org/officeDocument/2006/relationships/image" Target="../media/image492.png"/><Relationship Id="rId2" Type="http://schemas.openxmlformats.org/officeDocument/2006/relationships/image" Target="../media/image119.png"/><Relationship Id="rId16" Type="http://schemas.openxmlformats.org/officeDocument/2006/relationships/image" Target="../media/image486.png"/><Relationship Id="rId20" Type="http://schemas.openxmlformats.org/officeDocument/2006/relationships/image" Target="../media/image4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31.png"/><Relationship Id="rId5" Type="http://schemas.openxmlformats.org/officeDocument/2006/relationships/image" Target="../media/image478.png"/><Relationship Id="rId15" Type="http://schemas.openxmlformats.org/officeDocument/2006/relationships/image" Target="../media/image485.png"/><Relationship Id="rId23" Type="http://schemas.openxmlformats.org/officeDocument/2006/relationships/image" Target="../media/image480.png"/><Relationship Id="rId10" Type="http://schemas.openxmlformats.org/officeDocument/2006/relationships/image" Target="../media/image30.png"/><Relationship Id="rId19" Type="http://schemas.openxmlformats.org/officeDocument/2006/relationships/image" Target="../media/image494.png"/><Relationship Id="rId4" Type="http://schemas.openxmlformats.org/officeDocument/2006/relationships/image" Target="../media/image477.png"/><Relationship Id="rId9" Type="http://schemas.openxmlformats.org/officeDocument/2006/relationships/image" Target="../media/image29.png"/><Relationship Id="rId14" Type="http://schemas.openxmlformats.org/officeDocument/2006/relationships/image" Target="../media/image484.png"/><Relationship Id="rId22" Type="http://schemas.openxmlformats.org/officeDocument/2006/relationships/image" Target="../media/image4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483.png"/><Relationship Id="rId18" Type="http://schemas.openxmlformats.org/officeDocument/2006/relationships/image" Target="../media/image499.png"/><Relationship Id="rId3" Type="http://schemas.openxmlformats.org/officeDocument/2006/relationships/image" Target="../media/image120.png"/><Relationship Id="rId21" Type="http://schemas.openxmlformats.org/officeDocument/2006/relationships/image" Target="../media/image502.png"/><Relationship Id="rId7" Type="http://schemas.openxmlformats.org/officeDocument/2006/relationships/image" Target="../media/image22.png"/><Relationship Id="rId12" Type="http://schemas.openxmlformats.org/officeDocument/2006/relationships/image" Target="../media/image482.png"/><Relationship Id="rId17" Type="http://schemas.openxmlformats.org/officeDocument/2006/relationships/image" Target="../media/image498.png"/><Relationship Id="rId2" Type="http://schemas.openxmlformats.org/officeDocument/2006/relationships/image" Target="../media/image119.png"/><Relationship Id="rId16" Type="http://schemas.openxmlformats.org/officeDocument/2006/relationships/image" Target="../media/image486.png"/><Relationship Id="rId20" Type="http://schemas.openxmlformats.org/officeDocument/2006/relationships/image" Target="../media/image5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31.png"/><Relationship Id="rId24" Type="http://schemas.openxmlformats.org/officeDocument/2006/relationships/image" Target="../media/image480.png"/><Relationship Id="rId5" Type="http://schemas.openxmlformats.org/officeDocument/2006/relationships/image" Target="../media/image478.png"/><Relationship Id="rId15" Type="http://schemas.openxmlformats.org/officeDocument/2006/relationships/image" Target="../media/image485.png"/><Relationship Id="rId23" Type="http://schemas.openxmlformats.org/officeDocument/2006/relationships/image" Target="../media/image504.png"/><Relationship Id="rId10" Type="http://schemas.openxmlformats.org/officeDocument/2006/relationships/image" Target="../media/image30.png"/><Relationship Id="rId19" Type="http://schemas.openxmlformats.org/officeDocument/2006/relationships/image" Target="../media/image500.png"/><Relationship Id="rId4" Type="http://schemas.openxmlformats.org/officeDocument/2006/relationships/image" Target="../media/image477.png"/><Relationship Id="rId9" Type="http://schemas.openxmlformats.org/officeDocument/2006/relationships/image" Target="../media/image29.png"/><Relationship Id="rId14" Type="http://schemas.openxmlformats.org/officeDocument/2006/relationships/image" Target="../media/image484.png"/><Relationship Id="rId22" Type="http://schemas.openxmlformats.org/officeDocument/2006/relationships/image" Target="../media/image503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png"/><Relationship Id="rId18" Type="http://schemas.openxmlformats.org/officeDocument/2006/relationships/image" Target="../media/image510.png"/><Relationship Id="rId26" Type="http://schemas.openxmlformats.org/officeDocument/2006/relationships/image" Target="../media/image518.png"/><Relationship Id="rId3" Type="http://schemas.openxmlformats.org/officeDocument/2006/relationships/image" Target="../media/image22.png"/><Relationship Id="rId21" Type="http://schemas.openxmlformats.org/officeDocument/2006/relationships/image" Target="../media/image513.png"/><Relationship Id="rId34" Type="http://schemas.openxmlformats.org/officeDocument/2006/relationships/image" Target="../media/image526.png"/><Relationship Id="rId7" Type="http://schemas.openxmlformats.org/officeDocument/2006/relationships/image" Target="../media/image438.png"/><Relationship Id="rId12" Type="http://schemas.openxmlformats.org/officeDocument/2006/relationships/image" Target="../media/image436.png"/><Relationship Id="rId17" Type="http://schemas.openxmlformats.org/officeDocument/2006/relationships/image" Target="../media/image509.png"/><Relationship Id="rId25" Type="http://schemas.openxmlformats.org/officeDocument/2006/relationships/image" Target="../media/image517.png"/><Relationship Id="rId33" Type="http://schemas.openxmlformats.org/officeDocument/2006/relationships/image" Target="../media/image525.png"/><Relationship Id="rId2" Type="http://schemas.openxmlformats.org/officeDocument/2006/relationships/image" Target="../media/image505.png"/><Relationship Id="rId16" Type="http://schemas.openxmlformats.org/officeDocument/2006/relationships/image" Target="../media/image508.png"/><Relationship Id="rId20" Type="http://schemas.openxmlformats.org/officeDocument/2006/relationships/image" Target="../media/image512.png"/><Relationship Id="rId29" Type="http://schemas.openxmlformats.org/officeDocument/2006/relationships/image" Target="../media/image5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18.png"/><Relationship Id="rId24" Type="http://schemas.openxmlformats.org/officeDocument/2006/relationships/image" Target="../media/image516.png"/><Relationship Id="rId32" Type="http://schemas.openxmlformats.org/officeDocument/2006/relationships/image" Target="../media/image524.png"/><Relationship Id="rId5" Type="http://schemas.openxmlformats.org/officeDocument/2006/relationships/image" Target="../media/image30.png"/><Relationship Id="rId15" Type="http://schemas.openxmlformats.org/officeDocument/2006/relationships/image" Target="../media/image507.png"/><Relationship Id="rId23" Type="http://schemas.openxmlformats.org/officeDocument/2006/relationships/image" Target="../media/image515.png"/><Relationship Id="rId28" Type="http://schemas.openxmlformats.org/officeDocument/2006/relationships/image" Target="../media/image520.png"/><Relationship Id="rId10" Type="http://schemas.openxmlformats.org/officeDocument/2006/relationships/image" Target="../media/image409.png"/><Relationship Id="rId19" Type="http://schemas.openxmlformats.org/officeDocument/2006/relationships/image" Target="../media/image511.png"/><Relationship Id="rId31" Type="http://schemas.openxmlformats.org/officeDocument/2006/relationships/image" Target="../media/image523.png"/><Relationship Id="rId4" Type="http://schemas.openxmlformats.org/officeDocument/2006/relationships/image" Target="../media/image29.png"/><Relationship Id="rId9" Type="http://schemas.openxmlformats.org/officeDocument/2006/relationships/image" Target="../media/image408.png"/><Relationship Id="rId14" Type="http://schemas.openxmlformats.org/officeDocument/2006/relationships/image" Target="../media/image506.png"/><Relationship Id="rId22" Type="http://schemas.openxmlformats.org/officeDocument/2006/relationships/image" Target="../media/image514.png"/><Relationship Id="rId27" Type="http://schemas.openxmlformats.org/officeDocument/2006/relationships/image" Target="../media/image519.png"/><Relationship Id="rId30" Type="http://schemas.openxmlformats.org/officeDocument/2006/relationships/image" Target="../media/image522.png"/><Relationship Id="rId8" Type="http://schemas.openxmlformats.org/officeDocument/2006/relationships/image" Target="../media/image40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31.png"/><Relationship Id="rId18" Type="http://schemas.openxmlformats.org/officeDocument/2006/relationships/image" Target="../media/image486.png"/><Relationship Id="rId3" Type="http://schemas.openxmlformats.org/officeDocument/2006/relationships/image" Target="../media/image120.png"/><Relationship Id="rId21" Type="http://schemas.openxmlformats.org/officeDocument/2006/relationships/image" Target="../media/image535.png"/><Relationship Id="rId7" Type="http://schemas.openxmlformats.org/officeDocument/2006/relationships/image" Target="../media/image445.png"/><Relationship Id="rId12" Type="http://schemas.openxmlformats.org/officeDocument/2006/relationships/image" Target="../media/image30.png"/><Relationship Id="rId17" Type="http://schemas.openxmlformats.org/officeDocument/2006/relationships/image" Target="../media/image532.png"/><Relationship Id="rId2" Type="http://schemas.openxmlformats.org/officeDocument/2006/relationships/image" Target="../media/image119.png"/><Relationship Id="rId16" Type="http://schemas.openxmlformats.org/officeDocument/2006/relationships/image" Target="../media/image531.png"/><Relationship Id="rId20" Type="http://schemas.openxmlformats.org/officeDocument/2006/relationships/image" Target="../media/image5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11" Type="http://schemas.openxmlformats.org/officeDocument/2006/relationships/image" Target="../media/image29.png"/><Relationship Id="rId5" Type="http://schemas.openxmlformats.org/officeDocument/2006/relationships/image" Target="../media/image443.png"/><Relationship Id="rId15" Type="http://schemas.openxmlformats.org/officeDocument/2006/relationships/image" Target="../media/image530.png"/><Relationship Id="rId10" Type="http://schemas.openxmlformats.org/officeDocument/2006/relationships/image" Target="../media/image528.png"/><Relationship Id="rId19" Type="http://schemas.openxmlformats.org/officeDocument/2006/relationships/image" Target="../media/image533.png"/><Relationship Id="rId4" Type="http://schemas.openxmlformats.org/officeDocument/2006/relationships/image" Target="../media/image442.png"/><Relationship Id="rId9" Type="http://schemas.openxmlformats.org/officeDocument/2006/relationships/image" Target="../media/image22.png"/><Relationship Id="rId14" Type="http://schemas.openxmlformats.org/officeDocument/2006/relationships/image" Target="../media/image529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540.png"/><Relationship Id="rId26" Type="http://schemas.openxmlformats.org/officeDocument/2006/relationships/image" Target="../media/image548.png"/><Relationship Id="rId3" Type="http://schemas.openxmlformats.org/officeDocument/2006/relationships/image" Target="../media/image120.png"/><Relationship Id="rId21" Type="http://schemas.openxmlformats.org/officeDocument/2006/relationships/image" Target="../media/image543.png"/><Relationship Id="rId34" Type="http://schemas.openxmlformats.org/officeDocument/2006/relationships/image" Target="../media/image436.png"/><Relationship Id="rId7" Type="http://schemas.openxmlformats.org/officeDocument/2006/relationships/image" Target="../media/image445.png"/><Relationship Id="rId12" Type="http://schemas.openxmlformats.org/officeDocument/2006/relationships/image" Target="../media/image528.png"/><Relationship Id="rId17" Type="http://schemas.openxmlformats.org/officeDocument/2006/relationships/image" Target="../media/image539.png"/><Relationship Id="rId25" Type="http://schemas.openxmlformats.org/officeDocument/2006/relationships/image" Target="../media/image547.png"/><Relationship Id="rId33" Type="http://schemas.openxmlformats.org/officeDocument/2006/relationships/image" Target="../media/image418.png"/><Relationship Id="rId2" Type="http://schemas.openxmlformats.org/officeDocument/2006/relationships/image" Target="../media/image119.png"/><Relationship Id="rId16" Type="http://schemas.openxmlformats.org/officeDocument/2006/relationships/image" Target="../media/image438.png"/><Relationship Id="rId20" Type="http://schemas.openxmlformats.org/officeDocument/2006/relationships/image" Target="../media/image542.png"/><Relationship Id="rId29" Type="http://schemas.openxmlformats.org/officeDocument/2006/relationships/image" Target="../media/image5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11" Type="http://schemas.openxmlformats.org/officeDocument/2006/relationships/image" Target="../media/image22.png"/><Relationship Id="rId24" Type="http://schemas.openxmlformats.org/officeDocument/2006/relationships/image" Target="../media/image546.png"/><Relationship Id="rId32" Type="http://schemas.openxmlformats.org/officeDocument/2006/relationships/image" Target="../media/image409.png"/><Relationship Id="rId5" Type="http://schemas.openxmlformats.org/officeDocument/2006/relationships/image" Target="../media/image443.png"/><Relationship Id="rId15" Type="http://schemas.openxmlformats.org/officeDocument/2006/relationships/image" Target="../media/image31.png"/><Relationship Id="rId23" Type="http://schemas.openxmlformats.org/officeDocument/2006/relationships/image" Target="../media/image545.png"/><Relationship Id="rId28" Type="http://schemas.openxmlformats.org/officeDocument/2006/relationships/image" Target="../media/image550.png"/><Relationship Id="rId10" Type="http://schemas.openxmlformats.org/officeDocument/2006/relationships/image" Target="../media/image538.png"/><Relationship Id="rId19" Type="http://schemas.openxmlformats.org/officeDocument/2006/relationships/image" Target="../media/image541.png"/><Relationship Id="rId31" Type="http://schemas.openxmlformats.org/officeDocument/2006/relationships/image" Target="../media/image408.png"/><Relationship Id="rId4" Type="http://schemas.openxmlformats.org/officeDocument/2006/relationships/image" Target="../media/image442.png"/><Relationship Id="rId9" Type="http://schemas.openxmlformats.org/officeDocument/2006/relationships/image" Target="../media/image537.png"/><Relationship Id="rId14" Type="http://schemas.openxmlformats.org/officeDocument/2006/relationships/image" Target="../media/image30.png"/><Relationship Id="rId22" Type="http://schemas.openxmlformats.org/officeDocument/2006/relationships/image" Target="../media/image544.png"/><Relationship Id="rId27" Type="http://schemas.openxmlformats.org/officeDocument/2006/relationships/image" Target="../media/image549.png"/><Relationship Id="rId30" Type="http://schemas.openxmlformats.org/officeDocument/2006/relationships/image" Target="../media/image407.png"/><Relationship Id="rId35" Type="http://schemas.openxmlformats.org/officeDocument/2006/relationships/image" Target="../media/image437.png"/><Relationship Id="rId8" Type="http://schemas.openxmlformats.org/officeDocument/2006/relationships/image" Target="../media/image536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5.png"/><Relationship Id="rId18" Type="http://schemas.openxmlformats.org/officeDocument/2006/relationships/image" Target="../media/image560.png"/><Relationship Id="rId26" Type="http://schemas.openxmlformats.org/officeDocument/2006/relationships/image" Target="../media/image567.png"/><Relationship Id="rId39" Type="http://schemas.openxmlformats.org/officeDocument/2006/relationships/image" Target="../media/image489.png"/><Relationship Id="rId21" Type="http://schemas.openxmlformats.org/officeDocument/2006/relationships/image" Target="../media/image562.png"/><Relationship Id="rId34" Type="http://schemas.openxmlformats.org/officeDocument/2006/relationships/image" Target="../media/image575.png"/><Relationship Id="rId7" Type="http://schemas.openxmlformats.org/officeDocument/2006/relationships/image" Target="../media/image157.png"/><Relationship Id="rId12" Type="http://schemas.openxmlformats.org/officeDocument/2006/relationships/image" Target="../media/image22.png"/><Relationship Id="rId17" Type="http://schemas.openxmlformats.org/officeDocument/2006/relationships/image" Target="../media/image559.png"/><Relationship Id="rId25" Type="http://schemas.openxmlformats.org/officeDocument/2006/relationships/image" Target="../media/image566.png"/><Relationship Id="rId33" Type="http://schemas.openxmlformats.org/officeDocument/2006/relationships/image" Target="../media/image574.png"/><Relationship Id="rId38" Type="http://schemas.openxmlformats.org/officeDocument/2006/relationships/image" Target="../media/image579.png"/><Relationship Id="rId2" Type="http://schemas.openxmlformats.org/officeDocument/2006/relationships/image" Target="../media/image552.png"/><Relationship Id="rId16" Type="http://schemas.openxmlformats.org/officeDocument/2006/relationships/image" Target="../media/image558.png"/><Relationship Id="rId20" Type="http://schemas.openxmlformats.org/officeDocument/2006/relationships/image" Target="../media/image561.png"/><Relationship Id="rId29" Type="http://schemas.openxmlformats.org/officeDocument/2006/relationships/image" Target="../media/image5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11" Type="http://schemas.openxmlformats.org/officeDocument/2006/relationships/image" Target="../media/image31.png"/><Relationship Id="rId24" Type="http://schemas.openxmlformats.org/officeDocument/2006/relationships/image" Target="../media/image565.png"/><Relationship Id="rId32" Type="http://schemas.openxmlformats.org/officeDocument/2006/relationships/image" Target="../media/image573.png"/><Relationship Id="rId37" Type="http://schemas.openxmlformats.org/officeDocument/2006/relationships/image" Target="../media/image578.png"/><Relationship Id="rId40" Type="http://schemas.openxmlformats.org/officeDocument/2006/relationships/image" Target="../media/image580.png"/><Relationship Id="rId5" Type="http://schemas.openxmlformats.org/officeDocument/2006/relationships/image" Target="../media/image155.png"/><Relationship Id="rId15" Type="http://schemas.openxmlformats.org/officeDocument/2006/relationships/image" Target="../media/image557.png"/><Relationship Id="rId23" Type="http://schemas.openxmlformats.org/officeDocument/2006/relationships/image" Target="../media/image564.png"/><Relationship Id="rId28" Type="http://schemas.openxmlformats.org/officeDocument/2006/relationships/image" Target="../media/image569.png"/><Relationship Id="rId36" Type="http://schemas.openxmlformats.org/officeDocument/2006/relationships/image" Target="../media/image577.png"/><Relationship Id="rId10" Type="http://schemas.openxmlformats.org/officeDocument/2006/relationships/image" Target="../media/image30.png"/><Relationship Id="rId19" Type="http://schemas.openxmlformats.org/officeDocument/2006/relationships/image" Target="../media/image484.png"/><Relationship Id="rId31" Type="http://schemas.openxmlformats.org/officeDocument/2006/relationships/image" Target="../media/image572.png"/><Relationship Id="rId4" Type="http://schemas.openxmlformats.org/officeDocument/2006/relationships/image" Target="../media/image477.png"/><Relationship Id="rId9" Type="http://schemas.openxmlformats.org/officeDocument/2006/relationships/image" Target="../media/image29.png"/><Relationship Id="rId14" Type="http://schemas.openxmlformats.org/officeDocument/2006/relationships/image" Target="../media/image556.png"/><Relationship Id="rId22" Type="http://schemas.openxmlformats.org/officeDocument/2006/relationships/image" Target="../media/image563.png"/><Relationship Id="rId27" Type="http://schemas.openxmlformats.org/officeDocument/2006/relationships/image" Target="../media/image568.png"/><Relationship Id="rId30" Type="http://schemas.openxmlformats.org/officeDocument/2006/relationships/image" Target="../media/image571.png"/><Relationship Id="rId35" Type="http://schemas.openxmlformats.org/officeDocument/2006/relationships/image" Target="../media/image576.png"/><Relationship Id="rId8" Type="http://schemas.openxmlformats.org/officeDocument/2006/relationships/image" Target="../media/image554.png"/><Relationship Id="rId3" Type="http://schemas.openxmlformats.org/officeDocument/2006/relationships/image" Target="../media/image553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7.png"/><Relationship Id="rId18" Type="http://schemas.openxmlformats.org/officeDocument/2006/relationships/image" Target="../media/image581.png"/><Relationship Id="rId26" Type="http://schemas.openxmlformats.org/officeDocument/2006/relationships/image" Target="../media/image588.png"/><Relationship Id="rId3" Type="http://schemas.openxmlformats.org/officeDocument/2006/relationships/image" Target="../media/image553.png"/><Relationship Id="rId21" Type="http://schemas.openxmlformats.org/officeDocument/2006/relationships/image" Target="../media/image583.png"/><Relationship Id="rId7" Type="http://schemas.openxmlformats.org/officeDocument/2006/relationships/image" Target="../media/image29.png"/><Relationship Id="rId12" Type="http://schemas.openxmlformats.org/officeDocument/2006/relationships/image" Target="../media/image556.png"/><Relationship Id="rId17" Type="http://schemas.openxmlformats.org/officeDocument/2006/relationships/image" Target="../media/image484.png"/><Relationship Id="rId25" Type="http://schemas.openxmlformats.org/officeDocument/2006/relationships/image" Target="../media/image587.png"/><Relationship Id="rId33" Type="http://schemas.openxmlformats.org/officeDocument/2006/relationships/image" Target="../media/image595.png"/><Relationship Id="rId2" Type="http://schemas.openxmlformats.org/officeDocument/2006/relationships/image" Target="../media/image552.png"/><Relationship Id="rId16" Type="http://schemas.openxmlformats.org/officeDocument/2006/relationships/image" Target="../media/image560.png"/><Relationship Id="rId20" Type="http://schemas.openxmlformats.org/officeDocument/2006/relationships/image" Target="../media/image554.png"/><Relationship Id="rId29" Type="http://schemas.openxmlformats.org/officeDocument/2006/relationships/image" Target="../media/image5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555.png"/><Relationship Id="rId24" Type="http://schemas.openxmlformats.org/officeDocument/2006/relationships/image" Target="../media/image586.png"/><Relationship Id="rId32" Type="http://schemas.openxmlformats.org/officeDocument/2006/relationships/image" Target="../media/image594.png"/><Relationship Id="rId5" Type="http://schemas.openxmlformats.org/officeDocument/2006/relationships/image" Target="../media/image155.png"/><Relationship Id="rId15" Type="http://schemas.openxmlformats.org/officeDocument/2006/relationships/image" Target="../media/image559.png"/><Relationship Id="rId23" Type="http://schemas.openxmlformats.org/officeDocument/2006/relationships/image" Target="../media/image585.png"/><Relationship Id="rId28" Type="http://schemas.openxmlformats.org/officeDocument/2006/relationships/image" Target="../media/image590.png"/><Relationship Id="rId10" Type="http://schemas.openxmlformats.org/officeDocument/2006/relationships/image" Target="../media/image22.png"/><Relationship Id="rId19" Type="http://schemas.openxmlformats.org/officeDocument/2006/relationships/image" Target="../media/image582.png"/><Relationship Id="rId31" Type="http://schemas.openxmlformats.org/officeDocument/2006/relationships/image" Target="../media/image593.png"/><Relationship Id="rId4" Type="http://schemas.openxmlformats.org/officeDocument/2006/relationships/image" Target="../media/image477.png"/><Relationship Id="rId9" Type="http://schemas.openxmlformats.org/officeDocument/2006/relationships/image" Target="../media/image31.png"/><Relationship Id="rId14" Type="http://schemas.openxmlformats.org/officeDocument/2006/relationships/image" Target="../media/image558.png"/><Relationship Id="rId22" Type="http://schemas.openxmlformats.org/officeDocument/2006/relationships/image" Target="../media/image584.png"/><Relationship Id="rId27" Type="http://schemas.openxmlformats.org/officeDocument/2006/relationships/image" Target="../media/image589.png"/><Relationship Id="rId30" Type="http://schemas.openxmlformats.org/officeDocument/2006/relationships/image" Target="../media/image592.png"/><Relationship Id="rId8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5.png"/><Relationship Id="rId18" Type="http://schemas.openxmlformats.org/officeDocument/2006/relationships/image" Target="../media/image560.png"/><Relationship Id="rId26" Type="http://schemas.openxmlformats.org/officeDocument/2006/relationships/image" Target="../media/image602.png"/><Relationship Id="rId39" Type="http://schemas.openxmlformats.org/officeDocument/2006/relationships/image" Target="../media/image615.png"/><Relationship Id="rId21" Type="http://schemas.openxmlformats.org/officeDocument/2006/relationships/image" Target="../media/image598.png"/><Relationship Id="rId34" Type="http://schemas.openxmlformats.org/officeDocument/2006/relationships/image" Target="../media/image610.png"/><Relationship Id="rId42" Type="http://schemas.openxmlformats.org/officeDocument/2006/relationships/image" Target="../media/image618.png"/><Relationship Id="rId7" Type="http://schemas.openxmlformats.org/officeDocument/2006/relationships/image" Target="../media/image479.png"/><Relationship Id="rId2" Type="http://schemas.openxmlformats.org/officeDocument/2006/relationships/image" Target="../media/image552.png"/><Relationship Id="rId16" Type="http://schemas.openxmlformats.org/officeDocument/2006/relationships/image" Target="../media/image558.png"/><Relationship Id="rId29" Type="http://schemas.openxmlformats.org/officeDocument/2006/relationships/image" Target="../media/image6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31.png"/><Relationship Id="rId24" Type="http://schemas.openxmlformats.org/officeDocument/2006/relationships/image" Target="../media/image600.png"/><Relationship Id="rId32" Type="http://schemas.openxmlformats.org/officeDocument/2006/relationships/image" Target="../media/image608.png"/><Relationship Id="rId37" Type="http://schemas.openxmlformats.org/officeDocument/2006/relationships/image" Target="../media/image613.png"/><Relationship Id="rId40" Type="http://schemas.openxmlformats.org/officeDocument/2006/relationships/image" Target="../media/image616.png"/><Relationship Id="rId45" Type="http://schemas.openxmlformats.org/officeDocument/2006/relationships/image" Target="../media/image565.png"/><Relationship Id="rId5" Type="http://schemas.openxmlformats.org/officeDocument/2006/relationships/image" Target="../media/image477.png"/><Relationship Id="rId15" Type="http://schemas.openxmlformats.org/officeDocument/2006/relationships/image" Target="../media/image557.png"/><Relationship Id="rId23" Type="http://schemas.openxmlformats.org/officeDocument/2006/relationships/image" Target="../media/image599.png"/><Relationship Id="rId28" Type="http://schemas.openxmlformats.org/officeDocument/2006/relationships/image" Target="../media/image604.png"/><Relationship Id="rId36" Type="http://schemas.openxmlformats.org/officeDocument/2006/relationships/image" Target="../media/image612.png"/><Relationship Id="rId10" Type="http://schemas.openxmlformats.org/officeDocument/2006/relationships/image" Target="../media/image30.png"/><Relationship Id="rId19" Type="http://schemas.openxmlformats.org/officeDocument/2006/relationships/image" Target="../media/image484.png"/><Relationship Id="rId31" Type="http://schemas.openxmlformats.org/officeDocument/2006/relationships/image" Target="../media/image607.png"/><Relationship Id="rId44" Type="http://schemas.openxmlformats.org/officeDocument/2006/relationships/image" Target="../media/image620.png"/><Relationship Id="rId4" Type="http://schemas.openxmlformats.org/officeDocument/2006/relationships/image" Target="../media/image596.png"/><Relationship Id="rId9" Type="http://schemas.openxmlformats.org/officeDocument/2006/relationships/image" Target="../media/image29.png"/><Relationship Id="rId14" Type="http://schemas.openxmlformats.org/officeDocument/2006/relationships/image" Target="../media/image556.png"/><Relationship Id="rId22" Type="http://schemas.openxmlformats.org/officeDocument/2006/relationships/image" Target="../media/image554.png"/><Relationship Id="rId27" Type="http://schemas.openxmlformats.org/officeDocument/2006/relationships/image" Target="../media/image603.png"/><Relationship Id="rId30" Type="http://schemas.openxmlformats.org/officeDocument/2006/relationships/image" Target="../media/image606.png"/><Relationship Id="rId35" Type="http://schemas.openxmlformats.org/officeDocument/2006/relationships/image" Target="../media/image611.png"/><Relationship Id="rId43" Type="http://schemas.openxmlformats.org/officeDocument/2006/relationships/image" Target="../media/image619.png"/><Relationship Id="rId8" Type="http://schemas.openxmlformats.org/officeDocument/2006/relationships/image" Target="../media/image157.png"/><Relationship Id="rId3" Type="http://schemas.openxmlformats.org/officeDocument/2006/relationships/image" Target="../media/image553.png"/><Relationship Id="rId12" Type="http://schemas.openxmlformats.org/officeDocument/2006/relationships/image" Target="../media/image22.png"/><Relationship Id="rId17" Type="http://schemas.openxmlformats.org/officeDocument/2006/relationships/image" Target="../media/image559.png"/><Relationship Id="rId25" Type="http://schemas.openxmlformats.org/officeDocument/2006/relationships/image" Target="../media/image601.png"/><Relationship Id="rId33" Type="http://schemas.openxmlformats.org/officeDocument/2006/relationships/image" Target="../media/image609.png"/><Relationship Id="rId38" Type="http://schemas.openxmlformats.org/officeDocument/2006/relationships/image" Target="../media/image614.png"/><Relationship Id="rId46" Type="http://schemas.openxmlformats.org/officeDocument/2006/relationships/image" Target="../media/image621.png"/><Relationship Id="rId20" Type="http://schemas.openxmlformats.org/officeDocument/2006/relationships/image" Target="../media/image597.png"/><Relationship Id="rId41" Type="http://schemas.openxmlformats.org/officeDocument/2006/relationships/image" Target="../media/image6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png"/><Relationship Id="rId3" Type="http://schemas.openxmlformats.org/officeDocument/2006/relationships/image" Target="../media/image623.png"/><Relationship Id="rId7" Type="http://schemas.openxmlformats.org/officeDocument/2006/relationships/image" Target="../media/image627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6.png"/><Relationship Id="rId11" Type="http://schemas.openxmlformats.org/officeDocument/2006/relationships/image" Target="../media/image631.png"/><Relationship Id="rId5" Type="http://schemas.openxmlformats.org/officeDocument/2006/relationships/image" Target="../media/image625.png"/><Relationship Id="rId10" Type="http://schemas.openxmlformats.org/officeDocument/2006/relationships/image" Target="../media/image630.png"/><Relationship Id="rId4" Type="http://schemas.openxmlformats.org/officeDocument/2006/relationships/image" Target="../media/image624.png"/><Relationship Id="rId9" Type="http://schemas.openxmlformats.org/officeDocument/2006/relationships/image" Target="../media/image6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4.png"/><Relationship Id="rId3" Type="http://schemas.openxmlformats.org/officeDocument/2006/relationships/image" Target="../media/image30.png"/><Relationship Id="rId7" Type="http://schemas.openxmlformats.org/officeDocument/2006/relationships/image" Target="../media/image108.png"/><Relationship Id="rId12" Type="http://schemas.openxmlformats.org/officeDocument/2006/relationships/image" Target="../media/image114.png"/><Relationship Id="rId17" Type="http://schemas.openxmlformats.org/officeDocument/2006/relationships/image" Target="../media/image120.png"/><Relationship Id="rId2" Type="http://schemas.openxmlformats.org/officeDocument/2006/relationships/image" Target="../media/image29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13.png"/><Relationship Id="rId5" Type="http://schemas.openxmlformats.org/officeDocument/2006/relationships/image" Target="../media/image116.png"/><Relationship Id="rId15" Type="http://schemas.openxmlformats.org/officeDocument/2006/relationships/image" Target="../media/image123.png"/><Relationship Id="rId10" Type="http://schemas.openxmlformats.org/officeDocument/2006/relationships/image" Target="../media/image112.png"/><Relationship Id="rId4" Type="http://schemas.openxmlformats.org/officeDocument/2006/relationships/image" Target="../media/image31.png"/><Relationship Id="rId9" Type="http://schemas.openxmlformats.org/officeDocument/2006/relationships/image" Target="../media/image111.png"/><Relationship Id="rId1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7.png"/><Relationship Id="rId3" Type="http://schemas.openxmlformats.org/officeDocument/2006/relationships/image" Target="../media/image30.png"/><Relationship Id="rId7" Type="http://schemas.openxmlformats.org/officeDocument/2006/relationships/image" Target="../media/image108.png"/><Relationship Id="rId12" Type="http://schemas.openxmlformats.org/officeDocument/2006/relationships/image" Target="../media/image114.png"/><Relationship Id="rId17" Type="http://schemas.openxmlformats.org/officeDocument/2006/relationships/image" Target="../media/image120.png"/><Relationship Id="rId2" Type="http://schemas.openxmlformats.org/officeDocument/2006/relationships/image" Target="../media/image29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13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12.png"/><Relationship Id="rId4" Type="http://schemas.openxmlformats.org/officeDocument/2006/relationships/image" Target="../media/image31.png"/><Relationship Id="rId9" Type="http://schemas.openxmlformats.org/officeDocument/2006/relationships/image" Target="../media/image111.png"/><Relationship Id="rId1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30.png"/><Relationship Id="rId3" Type="http://schemas.openxmlformats.org/officeDocument/2006/relationships/image" Target="../media/image30.png"/><Relationship Id="rId7" Type="http://schemas.openxmlformats.org/officeDocument/2006/relationships/image" Target="../media/image108.png"/><Relationship Id="rId12" Type="http://schemas.openxmlformats.org/officeDocument/2006/relationships/image" Target="../media/image114.png"/><Relationship Id="rId17" Type="http://schemas.openxmlformats.org/officeDocument/2006/relationships/image" Target="../media/image120.png"/><Relationship Id="rId2" Type="http://schemas.openxmlformats.org/officeDocument/2006/relationships/image" Target="../media/image29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13.png"/><Relationship Id="rId5" Type="http://schemas.openxmlformats.org/officeDocument/2006/relationships/image" Target="../media/image116.png"/><Relationship Id="rId15" Type="http://schemas.openxmlformats.org/officeDocument/2006/relationships/image" Target="../media/image129.png"/><Relationship Id="rId10" Type="http://schemas.openxmlformats.org/officeDocument/2006/relationships/image" Target="../media/image112.png"/><Relationship Id="rId4" Type="http://schemas.openxmlformats.org/officeDocument/2006/relationships/image" Target="../media/image31.png"/><Relationship Id="rId9" Type="http://schemas.openxmlformats.org/officeDocument/2006/relationships/image" Target="../media/image111.png"/><Relationship Id="rId1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9486" y="805544"/>
            <a:ext cx="16746742" cy="8386164"/>
            <a:chOff x="769486" y="805544"/>
            <a:chExt cx="16746742" cy="8386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486" y="805544"/>
              <a:ext cx="16746742" cy="83861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3203" y="918726"/>
            <a:ext cx="16519308" cy="8159798"/>
            <a:chOff x="883203" y="918726"/>
            <a:chExt cx="16519308" cy="81597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203" y="918726"/>
              <a:ext cx="16519308" cy="81597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3867" y="1734090"/>
            <a:ext cx="9229960" cy="10877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954" y="5289410"/>
            <a:ext cx="1964576" cy="1964576"/>
            <a:chOff x="319954" y="5289410"/>
            <a:chExt cx="1964576" cy="19645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80000">
              <a:off x="319954" y="5289410"/>
              <a:ext cx="1964576" cy="19645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28064" y="2533451"/>
            <a:ext cx="1259220" cy="1723428"/>
            <a:chOff x="2528064" y="2533451"/>
            <a:chExt cx="1259220" cy="17234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2528064" y="2533451"/>
              <a:ext cx="1259220" cy="17234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7228" y="1638399"/>
            <a:ext cx="643795" cy="643795"/>
            <a:chOff x="1587228" y="1638399"/>
            <a:chExt cx="643795" cy="6437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20000">
              <a:off x="1587228" y="1638399"/>
              <a:ext cx="643795" cy="6437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4307" y="5954620"/>
            <a:ext cx="703154" cy="1351979"/>
            <a:chOff x="1794307" y="5954620"/>
            <a:chExt cx="703154" cy="13519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00000">
              <a:off x="1794307" y="5954620"/>
              <a:ext cx="703154" cy="13519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46171" y="7465389"/>
            <a:ext cx="818322" cy="726564"/>
            <a:chOff x="3346171" y="7465389"/>
            <a:chExt cx="818322" cy="7265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440000">
              <a:off x="3346171" y="7465389"/>
              <a:ext cx="818322" cy="7265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30355" y="1862532"/>
            <a:ext cx="540256" cy="1015095"/>
            <a:chOff x="13630355" y="1862532"/>
            <a:chExt cx="540256" cy="1015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440000">
              <a:off x="13630355" y="1862532"/>
              <a:ext cx="540256" cy="10150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17394" y="3718386"/>
            <a:ext cx="2733057" cy="1403729"/>
            <a:chOff x="15117394" y="3718386"/>
            <a:chExt cx="2733057" cy="14037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80000">
              <a:off x="15117394" y="3718386"/>
              <a:ext cx="2733057" cy="14037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15444" y="6295444"/>
            <a:ext cx="544441" cy="780353"/>
            <a:chOff x="16015444" y="6295444"/>
            <a:chExt cx="544441" cy="7803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60000">
              <a:off x="16015444" y="6295444"/>
              <a:ext cx="544441" cy="7803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86053" y="6894813"/>
            <a:ext cx="1074523" cy="1386150"/>
            <a:chOff x="14486053" y="6894813"/>
            <a:chExt cx="1074523" cy="13861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720000">
              <a:off x="14486053" y="6894813"/>
              <a:ext cx="1074523" cy="13861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28736" y="1833179"/>
            <a:ext cx="455186" cy="455186"/>
            <a:chOff x="16028736" y="1833179"/>
            <a:chExt cx="455186" cy="4551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28736" y="1833179"/>
              <a:ext cx="455186" cy="4551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94577" y="8663227"/>
            <a:ext cx="4496560" cy="1056961"/>
            <a:chOff x="6894577" y="8663227"/>
            <a:chExt cx="4496560" cy="10569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6894577" y="8663227"/>
              <a:ext cx="4496560" cy="105696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98443" y="8870843"/>
            <a:ext cx="2778294" cy="52338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54763" y="9465991"/>
            <a:ext cx="3241988" cy="30142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24452" y="3086224"/>
            <a:ext cx="9413182" cy="369898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91318" y="5143947"/>
            <a:ext cx="8246622" cy="188972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824150" y="7578413"/>
            <a:ext cx="601700" cy="35714"/>
            <a:chOff x="8824150" y="7578413"/>
            <a:chExt cx="601700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8824150" y="7578413"/>
              <a:ext cx="601700" cy="3571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4705" y="9462296"/>
            <a:ext cx="3678340" cy="3014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515210"/>
            <a:ext cx="16944882" cy="7318379"/>
            <a:chOff x="688414" y="2515210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087684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515210"/>
              <a:ext cx="16944882" cy="73183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03622" y="1188575"/>
            <a:ext cx="5796702" cy="1266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1897" y="2675745"/>
            <a:ext cx="12617917" cy="6997308"/>
            <a:chOff x="2851897" y="2675745"/>
            <a:chExt cx="12617917" cy="69973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51897" y="2675745"/>
              <a:ext cx="12617917" cy="69973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6647" y="1428999"/>
            <a:ext cx="4785755" cy="902942"/>
            <a:chOff x="3246647" y="1428999"/>
            <a:chExt cx="4785755" cy="9029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7646" y="1682264"/>
              <a:ext cx="3387900" cy="56707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8591" y="1330943"/>
              <a:ext cx="1583547" cy="1050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487707"/>
            <a:ext cx="16944882" cy="7318379"/>
            <a:chOff x="688414" y="2487707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115188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487707"/>
              <a:ext cx="16944882" cy="73183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03622" y="1188575"/>
            <a:ext cx="5796702" cy="1266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62197" y="2508741"/>
            <a:ext cx="12397316" cy="7276311"/>
            <a:chOff x="2962197" y="2508741"/>
            <a:chExt cx="12397316" cy="72763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62197" y="2508741"/>
              <a:ext cx="12397316" cy="72763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6648" y="1426371"/>
            <a:ext cx="4785756" cy="908195"/>
            <a:chOff x="3246648" y="1426371"/>
            <a:chExt cx="4785756" cy="9081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17649" y="1682268"/>
              <a:ext cx="2447186" cy="61698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8592" y="1328316"/>
              <a:ext cx="1625423" cy="1053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485975"/>
            <a:ext cx="16944882" cy="7318379"/>
            <a:chOff x="688414" y="2485975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116919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485975"/>
              <a:ext cx="16944882" cy="73183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03622" y="1188575"/>
            <a:ext cx="5796702" cy="1266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6648" y="1426371"/>
            <a:ext cx="4785756" cy="908195"/>
            <a:chOff x="3246648" y="1426371"/>
            <a:chExt cx="4785756" cy="9081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17649" y="1682268"/>
              <a:ext cx="2167824" cy="56707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8592" y="1328316"/>
              <a:ext cx="1648766" cy="1053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6442" y="2486639"/>
            <a:ext cx="11987290" cy="7298003"/>
            <a:chOff x="3056442" y="2486639"/>
            <a:chExt cx="11987290" cy="72980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6442" y="2486639"/>
              <a:ext cx="11987290" cy="7298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515210"/>
            <a:ext cx="16944882" cy="7318379"/>
            <a:chOff x="688414" y="2515210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087684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515210"/>
              <a:ext cx="16944882" cy="73183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03622" y="1188575"/>
            <a:ext cx="5796702" cy="1266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6648" y="1426371"/>
            <a:ext cx="4785756" cy="908195"/>
            <a:chOff x="3246648" y="1426371"/>
            <a:chExt cx="4785756" cy="9081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17649" y="1682268"/>
              <a:ext cx="995424" cy="52897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8592" y="1328316"/>
              <a:ext cx="1631880" cy="1053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24852" y="3198428"/>
            <a:ext cx="13472007" cy="5951941"/>
            <a:chOff x="2424852" y="3198428"/>
            <a:chExt cx="13472007" cy="59519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4852" y="3198428"/>
              <a:ext cx="13472007" cy="5951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9354" y="1188575"/>
            <a:ext cx="7974502" cy="1266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17343" y="1429000"/>
            <a:ext cx="2045976" cy="902942"/>
            <a:chOff x="3217343" y="1429000"/>
            <a:chExt cx="2045976" cy="9029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5011" y="1682268"/>
              <a:ext cx="871043" cy="5289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9287" y="1330944"/>
              <a:ext cx="1583452" cy="10508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7343" y="2382705"/>
            <a:ext cx="12089224" cy="7721205"/>
            <a:chOff x="3217343" y="2382705"/>
            <a:chExt cx="12089224" cy="77212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7343" y="2382705"/>
              <a:ext cx="12089224" cy="77212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9354" y="1188575"/>
            <a:ext cx="7974502" cy="1266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17343" y="1429000"/>
            <a:ext cx="2604688" cy="902942"/>
            <a:chOff x="3217343" y="1429000"/>
            <a:chExt cx="2604688" cy="9029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9639" y="1682268"/>
              <a:ext cx="1331472" cy="5289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9287" y="1330944"/>
              <a:ext cx="1625033" cy="10508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7343" y="2400924"/>
            <a:ext cx="12774610" cy="7544736"/>
            <a:chOff x="3217343" y="2400924"/>
            <a:chExt cx="12774610" cy="75447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7343" y="2400924"/>
              <a:ext cx="12774610" cy="75447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9354" y="1188575"/>
            <a:ext cx="7974502" cy="1266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17343" y="1429000"/>
            <a:ext cx="2604688" cy="902942"/>
            <a:chOff x="3217343" y="1429000"/>
            <a:chExt cx="2604688" cy="9029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9639" y="1682268"/>
              <a:ext cx="1340995" cy="5289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9287" y="1330944"/>
              <a:ext cx="1648537" cy="10508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7343" y="2400924"/>
            <a:ext cx="13942501" cy="7536487"/>
            <a:chOff x="3217343" y="2400924"/>
            <a:chExt cx="13942501" cy="75364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7343" y="2400924"/>
              <a:ext cx="13942501" cy="75364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9354" y="1188575"/>
            <a:ext cx="7974502" cy="1266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17343" y="1429000"/>
            <a:ext cx="2604688" cy="902942"/>
            <a:chOff x="3217343" y="1429000"/>
            <a:chExt cx="2604688" cy="9029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9639" y="1682268"/>
              <a:ext cx="1340995" cy="5289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9287" y="1330944"/>
              <a:ext cx="1631537" cy="10508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2828" y="2372353"/>
            <a:ext cx="11813521" cy="7600471"/>
            <a:chOff x="3172828" y="2372353"/>
            <a:chExt cx="11813521" cy="76004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2828" y="2372353"/>
              <a:ext cx="11813521" cy="76004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938" y="2362829"/>
            <a:ext cx="16944882" cy="7721205"/>
            <a:chOff x="697938" y="2362829"/>
            <a:chExt cx="16944882" cy="7721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74503" y="-1438380"/>
              <a:ext cx="33889764" cy="154424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38" y="2362829"/>
              <a:ext cx="16944882" cy="7721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9354" y="1188575"/>
            <a:ext cx="7974502" cy="1266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17343" y="1429000"/>
            <a:ext cx="2045976" cy="902942"/>
            <a:chOff x="3217343" y="1429000"/>
            <a:chExt cx="2045976" cy="9029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5011" y="1682268"/>
              <a:ext cx="993043" cy="5289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9287" y="1330944"/>
              <a:ext cx="1648852" cy="10506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01098" y="2486638"/>
            <a:ext cx="13559802" cy="7473586"/>
            <a:chOff x="3301098" y="2486638"/>
            <a:chExt cx="13559802" cy="74735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01098" y="2486638"/>
              <a:ext cx="13559802" cy="74735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59091" cy="426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63510" cy="426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71253" cy="426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0493" y="1251569"/>
            <a:ext cx="9110283" cy="1266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134" y="1611163"/>
            <a:ext cx="3583529" cy="6309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2172" y="1333830"/>
            <a:ext cx="1544053" cy="989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65802" y="2496162"/>
            <a:ext cx="10758633" cy="7379757"/>
            <a:chOff x="3365802" y="2496162"/>
            <a:chExt cx="10758633" cy="73797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65802" y="2496162"/>
              <a:ext cx="10758633" cy="7379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095"/>
            <a:ext cx="18369299" cy="1615995"/>
            <a:chOff x="0" y="-38095"/>
            <a:chExt cx="18369299" cy="1615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8095"/>
              <a:ext cx="18369299" cy="1615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0759" y="6858439"/>
            <a:ext cx="1977679" cy="2601237"/>
            <a:chOff x="1150759" y="6858439"/>
            <a:chExt cx="1977679" cy="26012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0759" y="6858439"/>
              <a:ext cx="1977679" cy="26012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9231" y="3708479"/>
            <a:ext cx="1919903" cy="12666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856" y="3139669"/>
            <a:ext cx="2757088" cy="7333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15380" y="815985"/>
            <a:ext cx="619405" cy="435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45705" y="7408770"/>
            <a:ext cx="2416253" cy="2050906"/>
            <a:chOff x="2845705" y="7408770"/>
            <a:chExt cx="2416253" cy="20509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5705" y="7408770"/>
              <a:ext cx="2416253" cy="2050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1910" y="6495790"/>
            <a:ext cx="680096" cy="680096"/>
            <a:chOff x="4921910" y="6495790"/>
            <a:chExt cx="680096" cy="6800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1910" y="6495790"/>
              <a:ext cx="680096" cy="6800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66171" y="4434145"/>
            <a:ext cx="1401475" cy="2273285"/>
            <a:chOff x="2666171" y="4434145"/>
            <a:chExt cx="1401475" cy="22732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66171" y="4434145"/>
              <a:ext cx="1401475" cy="22732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24378" y="1923541"/>
            <a:ext cx="10904961" cy="7937080"/>
            <a:chOff x="7724378" y="1923541"/>
            <a:chExt cx="10904961" cy="79370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886283" y="1923541"/>
              <a:ext cx="5243767" cy="768997"/>
              <a:chOff x="7886283" y="1923541"/>
              <a:chExt cx="5243767" cy="7689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832864" y="2004035"/>
                <a:ext cx="644245" cy="568150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00596" y="1841639"/>
                <a:ext cx="2398001" cy="90474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886283" y="4875550"/>
              <a:ext cx="5625777" cy="768997"/>
              <a:chOff x="7886283" y="4875550"/>
              <a:chExt cx="5625777" cy="76899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832864" y="4889374"/>
                <a:ext cx="739483" cy="57227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00596" y="4793647"/>
                <a:ext cx="4108058" cy="91426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86283" y="6351554"/>
              <a:ext cx="3437639" cy="768997"/>
              <a:chOff x="7886283" y="6351554"/>
              <a:chExt cx="3437639" cy="76899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832864" y="6427968"/>
                <a:ext cx="749007" cy="568150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000596" y="6269652"/>
                <a:ext cx="2402439" cy="108987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886283" y="3399545"/>
              <a:ext cx="6413272" cy="768997"/>
              <a:chOff x="7886283" y="3399545"/>
              <a:chExt cx="6413272" cy="76899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832864" y="3470518"/>
                <a:ext cx="720436" cy="568150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000596" y="3317643"/>
                <a:ext cx="5323134" cy="108987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893327" y="2932040"/>
              <a:ext cx="10735248" cy="21429"/>
              <a:chOff x="7893327" y="2932040"/>
              <a:chExt cx="10735248" cy="2142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0800000">
                <a:off x="7893327" y="2932040"/>
                <a:ext cx="10735248" cy="2142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817136" y="4442633"/>
              <a:ext cx="10812202" cy="21429"/>
              <a:chOff x="7817136" y="4442633"/>
              <a:chExt cx="10812202" cy="2142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0800000">
                <a:off x="7817136" y="4442633"/>
                <a:ext cx="10812202" cy="2142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834055" y="5953226"/>
              <a:ext cx="10792388" cy="21429"/>
              <a:chOff x="7834055" y="5953226"/>
              <a:chExt cx="10792388" cy="2142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7834055" y="5953226"/>
                <a:ext cx="10792388" cy="2142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886283" y="7729461"/>
              <a:ext cx="4092726" cy="768997"/>
              <a:chOff x="7886283" y="7729461"/>
              <a:chExt cx="4092726" cy="76899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832864" y="7803947"/>
                <a:ext cx="739483" cy="570093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000666" y="7647559"/>
                <a:ext cx="2926220" cy="90708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836184" y="7463819"/>
              <a:ext cx="10792388" cy="21429"/>
              <a:chOff x="7836184" y="7463819"/>
              <a:chExt cx="10792388" cy="2142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0800000">
                <a:off x="7836184" y="7463819"/>
                <a:ext cx="10792388" cy="2142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886283" y="9098357"/>
              <a:ext cx="4092726" cy="762265"/>
              <a:chOff x="7886283" y="9098357"/>
              <a:chExt cx="4092726" cy="76226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832865" y="9171015"/>
                <a:ext cx="749007" cy="568540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000666" y="9016454"/>
                <a:ext cx="2407524" cy="90359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724378" y="8811622"/>
              <a:ext cx="10735248" cy="21429"/>
              <a:chOff x="7724378" y="8811622"/>
              <a:chExt cx="10735248" cy="2142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0800000">
                <a:off x="7724378" y="8811622"/>
                <a:ext cx="10735248" cy="214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59091" cy="426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63510" cy="426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71253" cy="426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0493" y="1251569"/>
            <a:ext cx="9110283" cy="1266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134" y="1611163"/>
            <a:ext cx="3994643" cy="6309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2172" y="1327620"/>
            <a:ext cx="1584634" cy="996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58241" y="2423636"/>
            <a:ext cx="10943540" cy="7615579"/>
            <a:chOff x="3258241" y="2423636"/>
            <a:chExt cx="10943540" cy="7615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58241" y="2423636"/>
              <a:ext cx="10943540" cy="76155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59091" cy="426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63510" cy="426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71253" cy="426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0493" y="1251569"/>
            <a:ext cx="9110283" cy="1266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134" y="1611163"/>
            <a:ext cx="2875491" cy="6309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2172" y="1327620"/>
            <a:ext cx="1607205" cy="996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82586" y="2400924"/>
            <a:ext cx="12092948" cy="7609160"/>
            <a:chOff x="3182586" y="2400924"/>
            <a:chExt cx="12092948" cy="76091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82586" y="2400924"/>
              <a:ext cx="12092948" cy="76091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89532" y="2048902"/>
            <a:ext cx="15077026" cy="7828456"/>
            <a:chOff x="2889532" y="2048902"/>
            <a:chExt cx="15077026" cy="7828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9532" y="2048902"/>
              <a:ext cx="15077026" cy="7828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11976" y="828017"/>
            <a:ext cx="719177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9524" y="3219048"/>
            <a:ext cx="4925664" cy="2744082"/>
            <a:chOff x="6059524" y="3219048"/>
            <a:chExt cx="4925664" cy="27440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9524" y="3219048"/>
              <a:ext cx="4925664" cy="27440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47393" y="4798029"/>
            <a:ext cx="1539471" cy="11307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89532" y="2048902"/>
            <a:ext cx="15077026" cy="7828456"/>
            <a:chOff x="2889532" y="2048902"/>
            <a:chExt cx="15077026" cy="7828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9532" y="2048902"/>
              <a:ext cx="15077026" cy="7828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11976" y="828017"/>
            <a:ext cx="719177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19592" y="5694410"/>
            <a:ext cx="9037617" cy="4182948"/>
            <a:chOff x="6219592" y="5694410"/>
            <a:chExt cx="9037617" cy="41829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9592" y="5694410"/>
              <a:ext cx="9037617" cy="41829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51711" y="8377198"/>
            <a:ext cx="2767667" cy="11281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89532" y="2048902"/>
            <a:ext cx="15077026" cy="7828456"/>
            <a:chOff x="2889532" y="2048902"/>
            <a:chExt cx="15077026" cy="7828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9532" y="2048902"/>
              <a:ext cx="15077026" cy="7828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11976" y="828017"/>
            <a:ext cx="719177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46849" y="3207340"/>
            <a:ext cx="6719709" cy="3668850"/>
            <a:chOff x="11246849" y="3207340"/>
            <a:chExt cx="6719709" cy="36688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46849" y="3207340"/>
              <a:ext cx="6719709" cy="366885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19688" y="3379343"/>
            <a:ext cx="2796429" cy="11324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89532" y="2048902"/>
            <a:ext cx="15077026" cy="7828456"/>
            <a:chOff x="2889532" y="2048902"/>
            <a:chExt cx="15077026" cy="7828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9532" y="2048902"/>
              <a:ext cx="15077026" cy="7828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11976" y="828017"/>
            <a:ext cx="719177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89532" y="3970470"/>
            <a:ext cx="5515822" cy="2924768"/>
            <a:chOff x="2889532" y="3970470"/>
            <a:chExt cx="5515822" cy="29247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89532" y="3970470"/>
              <a:ext cx="5515822" cy="29247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08494" y="5792275"/>
            <a:ext cx="2796238" cy="11281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89532" y="2048902"/>
            <a:ext cx="15077026" cy="7828456"/>
            <a:chOff x="2889532" y="2048902"/>
            <a:chExt cx="15077026" cy="7828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9532" y="2048902"/>
              <a:ext cx="15077026" cy="7828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11976" y="828017"/>
            <a:ext cx="719177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68134" y="2268164"/>
            <a:ext cx="2167915" cy="11186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38378" y="2203614"/>
            <a:ext cx="2206010" cy="11090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42857" y="2048902"/>
            <a:ext cx="4723810" cy="1513233"/>
            <a:chOff x="5942857" y="2048902"/>
            <a:chExt cx="4723810" cy="15132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2857" y="2048902"/>
              <a:ext cx="4723810" cy="1513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90698" y="2288755"/>
            <a:ext cx="5778465" cy="1876555"/>
            <a:chOff x="10790698" y="2288755"/>
            <a:chExt cx="5778465" cy="18765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90698" y="2288755"/>
              <a:ext cx="5778465" cy="187655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11976" y="828017"/>
            <a:ext cx="719177" cy="4476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11976" y="828017"/>
            <a:ext cx="719396" cy="4476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71403" y="1971289"/>
            <a:ext cx="6777817" cy="12666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32375" y="3393031"/>
            <a:ext cx="4605021" cy="1918182"/>
            <a:chOff x="12432375" y="3393031"/>
            <a:chExt cx="4605021" cy="19181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32375" y="3393031"/>
              <a:ext cx="4605021" cy="19181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73823" y="3875360"/>
            <a:ext cx="4463574" cy="476762"/>
            <a:chOff x="12573823" y="3875360"/>
            <a:chExt cx="4463574" cy="4767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73823" y="3875360"/>
              <a:ext cx="4463574" cy="476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54014" y="5684848"/>
            <a:ext cx="11717887" cy="1762648"/>
            <a:chOff x="2754014" y="5684848"/>
            <a:chExt cx="11717887" cy="17626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54014" y="5684848"/>
              <a:ext cx="11717887" cy="17626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06239" y="7713742"/>
            <a:ext cx="12247337" cy="1501832"/>
            <a:chOff x="4706239" y="7713742"/>
            <a:chExt cx="12247337" cy="15018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06239" y="7713742"/>
              <a:ext cx="12247337" cy="15018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23810" y="6797295"/>
            <a:ext cx="3518182" cy="516869"/>
            <a:chOff x="2923810" y="6797295"/>
            <a:chExt cx="3518182" cy="5168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23810" y="6797295"/>
              <a:ext cx="3518182" cy="5168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51070" y="5618211"/>
            <a:ext cx="6572228" cy="171429"/>
            <a:chOff x="6151070" y="5618211"/>
            <a:chExt cx="6572228" cy="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9360000">
              <a:off x="6151070" y="5618211"/>
              <a:ext cx="6572228" cy="171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83223" y="4966671"/>
            <a:ext cx="2396458" cy="11526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11976" y="828017"/>
            <a:ext cx="719177" cy="4476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11976" y="828017"/>
            <a:ext cx="719396" cy="4476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71403" y="1971289"/>
            <a:ext cx="5907579" cy="12666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46661" y="3340293"/>
            <a:ext cx="10485699" cy="4579640"/>
            <a:chOff x="1946661" y="3340293"/>
            <a:chExt cx="10485699" cy="45796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6661" y="3340293"/>
              <a:ext cx="10485699" cy="45796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54669" y="6743660"/>
            <a:ext cx="9243990" cy="2604616"/>
            <a:chOff x="7954669" y="6743660"/>
            <a:chExt cx="9243990" cy="26046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54669" y="6743660"/>
              <a:ext cx="9243990" cy="2604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57171" y="5909493"/>
            <a:ext cx="3716325" cy="516869"/>
            <a:chOff x="2057171" y="5909493"/>
            <a:chExt cx="3716325" cy="5168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57171" y="5909493"/>
              <a:ext cx="3716325" cy="5168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0266" y="8498276"/>
            <a:ext cx="4433333" cy="885664"/>
            <a:chOff x="1030266" y="8498276"/>
            <a:chExt cx="4433333" cy="88566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0266" y="8498276"/>
              <a:ext cx="4433333" cy="8856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7409" y="8806583"/>
            <a:ext cx="2180043" cy="319398"/>
            <a:chOff x="1087409" y="8806583"/>
            <a:chExt cx="2180043" cy="3193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7409" y="8806583"/>
              <a:ext cx="2180043" cy="3193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2802" y="7509330"/>
            <a:ext cx="2947162" cy="214286"/>
            <a:chOff x="1572802" y="7509330"/>
            <a:chExt cx="2947162" cy="214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7560000">
              <a:off x="1572802" y="7509330"/>
              <a:ext cx="2947162" cy="21428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749551" y="7992626"/>
            <a:ext cx="2381867" cy="11526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11976" y="828017"/>
            <a:ext cx="719177" cy="4476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11976" y="828017"/>
            <a:ext cx="719396" cy="4476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3510" y="3990219"/>
            <a:ext cx="7168116" cy="4743033"/>
            <a:chOff x="1243510" y="3990219"/>
            <a:chExt cx="7168116" cy="47430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3510" y="3990219"/>
              <a:ext cx="7168116" cy="47430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71403" y="1971289"/>
            <a:ext cx="5869484" cy="12666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85465" y="7612698"/>
            <a:ext cx="8541766" cy="1803873"/>
            <a:chOff x="8685465" y="7612698"/>
            <a:chExt cx="8541766" cy="18038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85465" y="7612698"/>
              <a:ext cx="8541766" cy="18038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85465" y="6053100"/>
            <a:ext cx="7336789" cy="1191346"/>
            <a:chOff x="8685465" y="6053100"/>
            <a:chExt cx="7336789" cy="11913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5465" y="6053100"/>
              <a:ext cx="7336789" cy="11913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85465" y="4506326"/>
            <a:ext cx="8424255" cy="1178523"/>
            <a:chOff x="8685465" y="4506326"/>
            <a:chExt cx="8424255" cy="11785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85465" y="4506326"/>
              <a:ext cx="8424255" cy="11785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6225" y="4353945"/>
            <a:ext cx="2105838" cy="304762"/>
            <a:chOff x="1386225" y="4353945"/>
            <a:chExt cx="2105838" cy="30476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6225" y="4353945"/>
              <a:ext cx="2105838" cy="304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329" y="5878560"/>
            <a:ext cx="2922966" cy="171429"/>
            <a:chOff x="26329" y="5878560"/>
            <a:chExt cx="2922966" cy="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160000">
              <a:off x="26329" y="5878560"/>
              <a:ext cx="2922966" cy="171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72483" y="4892416"/>
            <a:ext cx="2071411" cy="104919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61350" y="5951576"/>
            <a:ext cx="2105838" cy="304762"/>
            <a:chOff x="1861350" y="5951576"/>
            <a:chExt cx="2105838" cy="30476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61350" y="5951576"/>
              <a:ext cx="2105838" cy="3047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89400" y="7574603"/>
            <a:ext cx="2105838" cy="304762"/>
            <a:chOff x="1589400" y="7574603"/>
            <a:chExt cx="2105838" cy="30476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9400" y="7574603"/>
              <a:ext cx="2105838" cy="30476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08387" y="6829756"/>
            <a:ext cx="1645654" cy="171429"/>
            <a:chOff x="3008387" y="6829756"/>
            <a:chExt cx="1645654" cy="1714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6000000">
              <a:off x="3008387" y="6829756"/>
              <a:ext cx="1645654" cy="17142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27510" y="6509092"/>
            <a:ext cx="2071411" cy="104919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4592" y="3561068"/>
            <a:ext cx="4948833" cy="5670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1403" y="2314146"/>
            <a:ext cx="6366598" cy="13809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78668" y="813411"/>
            <a:ext cx="516977" cy="4351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4466" y="2089450"/>
            <a:ext cx="1277880" cy="5909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26495" y="6285116"/>
            <a:ext cx="2039163" cy="1048862"/>
            <a:chOff x="4426495" y="6285116"/>
            <a:chExt cx="2039163" cy="1048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6495" y="6285116"/>
              <a:ext cx="2039163" cy="10488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48769" y="6530978"/>
            <a:ext cx="1329120" cy="6469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50192" y="4801900"/>
            <a:ext cx="1806168" cy="1806168"/>
            <a:chOff x="4550192" y="4801900"/>
            <a:chExt cx="1806168" cy="18061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0192" y="4801900"/>
              <a:ext cx="1806168" cy="1806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16666" y="6292908"/>
            <a:ext cx="2039163" cy="1048862"/>
            <a:chOff x="11816666" y="6292908"/>
            <a:chExt cx="2039163" cy="10488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16666" y="6292908"/>
              <a:ext cx="2039163" cy="10488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99685" y="6530978"/>
            <a:ext cx="1206472" cy="6469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92727" y="4919025"/>
            <a:ext cx="1657071" cy="1657071"/>
            <a:chOff x="11992727" y="4919025"/>
            <a:chExt cx="1657071" cy="16570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92727" y="4919025"/>
              <a:ext cx="1657071" cy="16570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51168" y="6284356"/>
            <a:ext cx="2039163" cy="1048862"/>
            <a:chOff x="6851168" y="6284356"/>
            <a:chExt cx="2039163" cy="10488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1168" y="6284356"/>
              <a:ext cx="2039163" cy="10488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73436" y="6530978"/>
            <a:ext cx="1329120" cy="6469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81058" y="4827927"/>
            <a:ext cx="1779382" cy="1779382"/>
            <a:chOff x="6981058" y="4827927"/>
            <a:chExt cx="1779382" cy="17793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81058" y="4827927"/>
              <a:ext cx="1779382" cy="17793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53648" y="6285844"/>
            <a:ext cx="2039163" cy="1048862"/>
            <a:chOff x="9353648" y="6285844"/>
            <a:chExt cx="2039163" cy="10488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3648" y="6285844"/>
              <a:ext cx="2039163" cy="104886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75901" y="6530978"/>
            <a:ext cx="1319596" cy="64690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58543" y="4768257"/>
            <a:ext cx="1806168" cy="1806168"/>
            <a:chOff x="9458543" y="4768257"/>
            <a:chExt cx="1806168" cy="180616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58543" y="4768257"/>
              <a:ext cx="1806168" cy="18061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16767" y="6287584"/>
            <a:ext cx="2039163" cy="1048862"/>
            <a:chOff x="2016767" y="6287584"/>
            <a:chExt cx="2039163" cy="104886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6767" y="6287584"/>
              <a:ext cx="2039163" cy="104886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39040" y="6530978"/>
            <a:ext cx="1348168" cy="6469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165840" y="4885070"/>
            <a:ext cx="1741016" cy="1741016"/>
            <a:chOff x="2165840" y="4885070"/>
            <a:chExt cx="1741016" cy="174101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65840" y="4885070"/>
              <a:ext cx="1741016" cy="174101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29784" y="6292908"/>
            <a:ext cx="2039163" cy="1048862"/>
            <a:chOff x="14229784" y="6292908"/>
            <a:chExt cx="2039163" cy="104886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29784" y="6292908"/>
              <a:ext cx="2039163" cy="104886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52046" y="6530978"/>
            <a:ext cx="1310063" cy="64690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368562" y="4804389"/>
            <a:ext cx="1819325" cy="1819325"/>
            <a:chOff x="14368562" y="4804389"/>
            <a:chExt cx="1819325" cy="181932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368562" y="4804389"/>
              <a:ext cx="1819325" cy="181932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02624" y="7489468"/>
            <a:ext cx="1867448" cy="523264"/>
            <a:chOff x="2102624" y="7489468"/>
            <a:chExt cx="1867448" cy="52326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102624" y="7489468"/>
              <a:ext cx="1867448" cy="523264"/>
              <a:chOff x="2102624" y="7489468"/>
              <a:chExt cx="1867448" cy="52326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102624" y="7489468"/>
                <a:ext cx="1867448" cy="523264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53614" y="7547055"/>
              <a:ext cx="1002720" cy="4265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512352" y="7489468"/>
            <a:ext cx="1867448" cy="523264"/>
            <a:chOff x="4512352" y="7489468"/>
            <a:chExt cx="1867448" cy="52326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4512352" y="7489468"/>
              <a:ext cx="1867448" cy="523264"/>
              <a:chOff x="4512352" y="7489468"/>
              <a:chExt cx="1867448" cy="52326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512352" y="7489468"/>
                <a:ext cx="1867448" cy="523264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63344" y="7547058"/>
              <a:ext cx="1006796" cy="4265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937025" y="7489468"/>
            <a:ext cx="1867448" cy="523264"/>
            <a:chOff x="6937025" y="7489468"/>
            <a:chExt cx="1867448" cy="52326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937025" y="7489468"/>
              <a:ext cx="1867448" cy="523264"/>
              <a:chOff x="6937025" y="7489468"/>
              <a:chExt cx="1867448" cy="52326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937025" y="7489468"/>
                <a:ext cx="1867448" cy="523264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88011" y="7547058"/>
              <a:ext cx="1032063" cy="4265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439505" y="7489468"/>
            <a:ext cx="1867448" cy="523264"/>
            <a:chOff x="9439505" y="7489468"/>
            <a:chExt cx="1867448" cy="523264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9439505" y="7489468"/>
              <a:ext cx="1867448" cy="523264"/>
              <a:chOff x="9439505" y="7489468"/>
              <a:chExt cx="1867448" cy="52326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439505" y="7489468"/>
                <a:ext cx="1867448" cy="523264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90477" y="7547058"/>
              <a:ext cx="998434" cy="4265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902523" y="7489468"/>
            <a:ext cx="1867448" cy="523264"/>
            <a:chOff x="11902523" y="7489468"/>
            <a:chExt cx="1867448" cy="52326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1902523" y="7489468"/>
              <a:ext cx="1867448" cy="523264"/>
              <a:chOff x="11902523" y="7489468"/>
              <a:chExt cx="1867448" cy="523264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902523" y="7489468"/>
                <a:ext cx="1867448" cy="523264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53525" y="7547058"/>
              <a:ext cx="1137625" cy="4265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315641" y="7489468"/>
            <a:ext cx="1867448" cy="523264"/>
            <a:chOff x="14315641" y="7489468"/>
            <a:chExt cx="1867448" cy="523264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4315641" y="7489468"/>
              <a:ext cx="1867448" cy="523264"/>
              <a:chOff x="14315641" y="7489468"/>
              <a:chExt cx="1867448" cy="523264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315641" y="7489468"/>
                <a:ext cx="1867448" cy="523264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566668" y="7547058"/>
              <a:ext cx="1055586" cy="426529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397569" y="839445"/>
            <a:ext cx="1579483" cy="403797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782067" y="839445"/>
            <a:ext cx="1173140" cy="40379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380854" y="837821"/>
            <a:ext cx="105187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11976" y="828017"/>
            <a:ext cx="719177" cy="4476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11976" y="828017"/>
            <a:ext cx="719396" cy="4476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71403" y="1971289"/>
            <a:ext cx="5926627" cy="12666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65340" y="4418369"/>
            <a:ext cx="15145000" cy="3830174"/>
            <a:chOff x="2165340" y="4418369"/>
            <a:chExt cx="15145000" cy="38301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65340" y="4418369"/>
              <a:ext cx="15145000" cy="38301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7660" y="3160353"/>
            <a:ext cx="2298787" cy="873346"/>
            <a:chOff x="997660" y="3160353"/>
            <a:chExt cx="2298787" cy="8733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7660" y="3160353"/>
              <a:ext cx="2298787" cy="873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41177" y="7028573"/>
            <a:ext cx="2265187" cy="273438"/>
            <a:chOff x="9441177" y="7028573"/>
            <a:chExt cx="2265187" cy="2734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41177" y="7028573"/>
              <a:ext cx="2265187" cy="2734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89681" y="5050163"/>
            <a:ext cx="2265187" cy="249685"/>
            <a:chOff x="2289681" y="5050163"/>
            <a:chExt cx="2265187" cy="2496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89681" y="5050163"/>
              <a:ext cx="2265187" cy="249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89681" y="5260434"/>
            <a:ext cx="2265187" cy="216324"/>
            <a:chOff x="2289681" y="5260434"/>
            <a:chExt cx="2265187" cy="2163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89681" y="5260434"/>
              <a:ext cx="2265187" cy="2163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89681" y="5458727"/>
            <a:ext cx="2265187" cy="215397"/>
            <a:chOff x="2289681" y="5458727"/>
            <a:chExt cx="2265187" cy="21539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89681" y="5458727"/>
              <a:ext cx="2265187" cy="2153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41177" y="5844730"/>
            <a:ext cx="2265187" cy="269847"/>
            <a:chOff x="9441177" y="5844730"/>
            <a:chExt cx="2265187" cy="26984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41177" y="5844730"/>
              <a:ext cx="2265187" cy="26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41177" y="7238930"/>
            <a:ext cx="2265187" cy="280361"/>
            <a:chOff x="9441177" y="7238930"/>
            <a:chExt cx="2265187" cy="28036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41177" y="7238930"/>
              <a:ext cx="2265187" cy="2803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1668" y="3327179"/>
            <a:ext cx="1789586" cy="280361"/>
            <a:chOff x="1011668" y="3327179"/>
            <a:chExt cx="1789586" cy="2803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1668" y="3327179"/>
              <a:ext cx="1789586" cy="2803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1998" y="5432391"/>
            <a:ext cx="3786889" cy="118277"/>
            <a:chOff x="201998" y="5432391"/>
            <a:chExt cx="3786889" cy="11827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040000">
              <a:off x="201998" y="5432391"/>
              <a:ext cx="3786889" cy="1182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284424" y="7025069"/>
            <a:ext cx="2265187" cy="280361"/>
            <a:chOff x="2284424" y="7025069"/>
            <a:chExt cx="2265187" cy="28036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84424" y="7025069"/>
              <a:ext cx="2265187" cy="2803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284424" y="7235339"/>
            <a:ext cx="2265187" cy="280361"/>
            <a:chOff x="2284424" y="7235339"/>
            <a:chExt cx="2265187" cy="28036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84424" y="7235339"/>
              <a:ext cx="2265187" cy="2803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95773" y="4332134"/>
            <a:ext cx="1616500" cy="118277"/>
            <a:chOff x="1295773" y="4332134"/>
            <a:chExt cx="1616500" cy="11827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4560000">
              <a:off x="1295773" y="4332134"/>
              <a:ext cx="1616500" cy="11827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547743" y="5614986"/>
            <a:ext cx="4924368" cy="118277"/>
            <a:chOff x="4547743" y="5614986"/>
            <a:chExt cx="4924368" cy="11827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420000">
              <a:off x="4547743" y="5614986"/>
              <a:ext cx="4924368" cy="11827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439306" y="6306721"/>
            <a:ext cx="5141243" cy="118277"/>
            <a:chOff x="4439306" y="6306721"/>
            <a:chExt cx="5141243" cy="11827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1080000">
              <a:off x="4439306" y="6306721"/>
              <a:ext cx="5141243" cy="11827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561517" y="7106132"/>
            <a:ext cx="4891565" cy="118277"/>
            <a:chOff x="4561517" y="7106132"/>
            <a:chExt cx="4891565" cy="11827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61517" y="7106132"/>
              <a:ext cx="4891565" cy="11827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303177" y="6687705"/>
            <a:ext cx="1697590" cy="118277"/>
            <a:chOff x="10303177" y="6687705"/>
            <a:chExt cx="1697590" cy="11827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2880000">
              <a:off x="10303177" y="6687705"/>
              <a:ext cx="1697590" cy="118277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31465" y="4005912"/>
            <a:ext cx="2155417" cy="79169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092079" y="6086134"/>
            <a:ext cx="2436456" cy="79356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805347" y="6780894"/>
            <a:ext cx="2436456" cy="793560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299913" y="5400042"/>
            <a:ext cx="2341427" cy="79356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583090" y="6279484"/>
            <a:ext cx="2341427" cy="79356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3753112" y="3018895"/>
            <a:ext cx="6763147" cy="1399474"/>
            <a:chOff x="3753112" y="3018895"/>
            <a:chExt cx="6763147" cy="139947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53112" y="3018895"/>
              <a:ext cx="6763147" cy="139947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676576" y="8719400"/>
            <a:ext cx="8061264" cy="1538142"/>
            <a:chOff x="1676576" y="8719400"/>
            <a:chExt cx="8061264" cy="153814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76576" y="8719400"/>
              <a:ext cx="8061264" cy="153814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132203" y="4033699"/>
            <a:ext cx="7827976" cy="935291"/>
            <a:chOff x="10132203" y="4033699"/>
            <a:chExt cx="7827976" cy="93529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132203" y="4033699"/>
              <a:ext cx="7827976" cy="93529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320415" y="8120682"/>
            <a:ext cx="8298022" cy="1126006"/>
            <a:chOff x="9320415" y="8120682"/>
            <a:chExt cx="8298022" cy="112600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320415" y="8120682"/>
              <a:ext cx="8298022" cy="1126006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549206"/>
            <a:ext cx="16951160" cy="8168925"/>
            <a:chOff x="667277" y="1549206"/>
            <a:chExt cx="16951160" cy="81689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549206"/>
              <a:ext cx="16951160" cy="81689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1403" y="1971289"/>
            <a:ext cx="8305465" cy="1266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30287" y="794363"/>
            <a:ext cx="613329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2297" y="3531459"/>
            <a:ext cx="15841120" cy="3537752"/>
            <a:chOff x="1222297" y="3531459"/>
            <a:chExt cx="15841120" cy="35377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2297" y="3531459"/>
              <a:ext cx="15841120" cy="35377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0653" y="3317174"/>
            <a:ext cx="2298787" cy="873346"/>
            <a:chOff x="1100653" y="3317174"/>
            <a:chExt cx="2298787" cy="8733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0653" y="3317174"/>
              <a:ext cx="2298787" cy="873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4661" y="3484000"/>
            <a:ext cx="1789586" cy="280361"/>
            <a:chOff x="1114661" y="3484000"/>
            <a:chExt cx="1789586" cy="2803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4661" y="3484000"/>
              <a:ext cx="1789586" cy="2803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47625" y="8497783"/>
            <a:ext cx="8729836" cy="1672469"/>
            <a:chOff x="9447625" y="8497783"/>
            <a:chExt cx="8729836" cy="16724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47625" y="8497783"/>
              <a:ext cx="8729836" cy="16724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7019" y="7188259"/>
            <a:ext cx="8473621" cy="1182366"/>
            <a:chOff x="9687019" y="7188259"/>
            <a:chExt cx="8473621" cy="11823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87019" y="7188259"/>
              <a:ext cx="8473621" cy="11823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9182" y="7695419"/>
            <a:ext cx="8647120" cy="1350413"/>
            <a:chOff x="679182" y="7695419"/>
            <a:chExt cx="8647120" cy="135041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9182" y="7695419"/>
              <a:ext cx="8647120" cy="13504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4777" y="5883669"/>
            <a:ext cx="2439922" cy="280361"/>
            <a:chOff x="1414777" y="5883669"/>
            <a:chExt cx="2439922" cy="2803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4777" y="5883669"/>
              <a:ext cx="2439922" cy="2803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99932" y="5512536"/>
            <a:ext cx="2439922" cy="280361"/>
            <a:chOff x="8899932" y="5512536"/>
            <a:chExt cx="2439922" cy="2803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99932" y="5512536"/>
              <a:ext cx="2439922" cy="2803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17282" y="4764876"/>
            <a:ext cx="2209627" cy="118277"/>
            <a:chOff x="1217282" y="4764876"/>
            <a:chExt cx="2209627" cy="11827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4440000">
              <a:off x="1217282" y="4764876"/>
              <a:ext cx="2209627" cy="1182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82418" y="4649400"/>
            <a:ext cx="7144549" cy="118277"/>
            <a:chOff x="1882418" y="4649400"/>
            <a:chExt cx="7144549" cy="11827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900000">
              <a:off x="1882418" y="4649400"/>
              <a:ext cx="7144549" cy="11827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5046" y="4510179"/>
            <a:ext cx="2403846" cy="79169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805960" y="4191295"/>
            <a:ext cx="2403846" cy="79169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1403" y="1971289"/>
            <a:ext cx="6608255" cy="1266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30287" y="794363"/>
            <a:ext cx="613320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06940" y="3156141"/>
            <a:ext cx="15071835" cy="6409609"/>
            <a:chOff x="1606940" y="3156141"/>
            <a:chExt cx="15071835" cy="64096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6940" y="3156141"/>
              <a:ext cx="15071835" cy="64096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47092" y="3674445"/>
            <a:ext cx="4866013" cy="2196118"/>
            <a:chOff x="5747092" y="3674445"/>
            <a:chExt cx="4866013" cy="21961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47092" y="3674445"/>
              <a:ext cx="4866013" cy="21961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30655" y="3246618"/>
            <a:ext cx="3911627" cy="831954"/>
            <a:chOff x="11130655" y="3246618"/>
            <a:chExt cx="3911627" cy="8319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30655" y="3246618"/>
              <a:ext cx="3911627" cy="8319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5187" y="4161905"/>
            <a:ext cx="5065142" cy="1350000"/>
            <a:chOff x="11185187" y="4161905"/>
            <a:chExt cx="5065142" cy="1350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85187" y="4161905"/>
              <a:ext cx="5065142" cy="135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97757" y="5530952"/>
            <a:ext cx="4308810" cy="1905399"/>
            <a:chOff x="10697757" y="5530952"/>
            <a:chExt cx="4308810" cy="19053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97757" y="5530952"/>
              <a:ext cx="4308810" cy="19053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44000" y="5787229"/>
            <a:ext cx="8305018" cy="3601502"/>
            <a:chOff x="1844000" y="5787229"/>
            <a:chExt cx="8305018" cy="36015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44000" y="5787229"/>
              <a:ext cx="8305018" cy="360150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20081" y="4428289"/>
            <a:ext cx="2392547" cy="105371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05504" y="3383051"/>
            <a:ext cx="2392547" cy="105371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09718" y="4569461"/>
            <a:ext cx="2851023" cy="105371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80696" y="7408747"/>
            <a:ext cx="3129947" cy="105371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925432" y="8508366"/>
            <a:ext cx="2354451" cy="105371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1598" y="5878649"/>
            <a:ext cx="480277" cy="480277"/>
            <a:chOff x="6221598" y="5878649"/>
            <a:chExt cx="480277" cy="480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1598" y="5878649"/>
              <a:ext cx="480277" cy="480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22519" y="5893229"/>
            <a:ext cx="451116" cy="451116"/>
            <a:chOff x="10222519" y="5893229"/>
            <a:chExt cx="451116" cy="4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2519" y="5893229"/>
              <a:ext cx="451116" cy="4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3270" y="5799762"/>
            <a:ext cx="619512" cy="619512"/>
            <a:chOff x="13803270" y="5799762"/>
            <a:chExt cx="619512" cy="619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3270" y="5799762"/>
              <a:ext cx="619512" cy="6195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71403" y="1971289"/>
            <a:ext cx="8093865" cy="12666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30287" y="794363"/>
            <a:ext cx="613320" cy="4476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36511" y="6279595"/>
            <a:ext cx="3182573" cy="9594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09524" y="4284848"/>
            <a:ext cx="10663923" cy="1392540"/>
            <a:chOff x="3809524" y="4284848"/>
            <a:chExt cx="10663923" cy="13925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9524" y="4284848"/>
              <a:ext cx="10663923" cy="13925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85714" y="4755183"/>
            <a:ext cx="4111521" cy="490840"/>
            <a:chOff x="3885714" y="4755183"/>
            <a:chExt cx="4111521" cy="4908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85714" y="4755183"/>
              <a:ext cx="4111521" cy="4908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87097" y="6244640"/>
            <a:ext cx="4111521" cy="2171429"/>
            <a:chOff x="7087097" y="6244640"/>
            <a:chExt cx="4111521" cy="21714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087097" y="6244640"/>
              <a:ext cx="4098400" cy="2163586"/>
              <a:chOff x="7087097" y="6244640"/>
              <a:chExt cx="4098400" cy="216358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87097" y="6244640"/>
                <a:ext cx="4098400" cy="216358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087097" y="6990208"/>
              <a:ext cx="4111521" cy="538268"/>
              <a:chOff x="7087097" y="6990208"/>
              <a:chExt cx="4111521" cy="53826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087097" y="6990208"/>
                <a:ext cx="4111521" cy="53826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326793" y="6200514"/>
            <a:ext cx="2374985" cy="171429"/>
            <a:chOff x="5326793" y="6200514"/>
            <a:chExt cx="2374985" cy="1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660000">
              <a:off x="5326793" y="6200514"/>
              <a:ext cx="2374985" cy="17142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221598" y="8625153"/>
            <a:ext cx="11946468" cy="1457387"/>
            <a:chOff x="6221598" y="8625153"/>
            <a:chExt cx="11946468" cy="145738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21598" y="8625153"/>
              <a:ext cx="11946468" cy="145738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1598" y="5878649"/>
            <a:ext cx="480277" cy="480277"/>
            <a:chOff x="6221598" y="5878649"/>
            <a:chExt cx="480277" cy="480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1598" y="5878649"/>
              <a:ext cx="480277" cy="480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22519" y="5893229"/>
            <a:ext cx="451116" cy="451116"/>
            <a:chOff x="10222519" y="5893229"/>
            <a:chExt cx="451116" cy="4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2519" y="5893229"/>
              <a:ext cx="451116" cy="4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3270" y="5799762"/>
            <a:ext cx="619512" cy="619512"/>
            <a:chOff x="13803270" y="5799762"/>
            <a:chExt cx="619512" cy="619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3270" y="5799762"/>
              <a:ext cx="619512" cy="6195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71403" y="1971289"/>
            <a:ext cx="8093864" cy="12666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30287" y="794363"/>
            <a:ext cx="613320" cy="4476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96584" y="5164423"/>
            <a:ext cx="2894317" cy="9493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68873" y="4569650"/>
            <a:ext cx="9894761" cy="2158658"/>
            <a:chOff x="5868873" y="4569650"/>
            <a:chExt cx="9894761" cy="2158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8873" y="4569650"/>
              <a:ext cx="9894761" cy="21586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80062" y="5300739"/>
            <a:ext cx="3984185" cy="355538"/>
            <a:chOff x="5980062" y="5300739"/>
            <a:chExt cx="3984185" cy="3555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80062" y="5300739"/>
              <a:ext cx="3984185" cy="3555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98762" y="6197015"/>
            <a:ext cx="3162922" cy="1669738"/>
            <a:chOff x="1998762" y="6197015"/>
            <a:chExt cx="3162922" cy="16697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98762" y="6197015"/>
              <a:ext cx="3162922" cy="16697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79069" y="6535980"/>
            <a:ext cx="3073091" cy="391150"/>
            <a:chOff x="2079069" y="6535980"/>
            <a:chExt cx="3073091" cy="3911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9069" y="6535980"/>
              <a:ext cx="3073091" cy="3911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15187" y="6019317"/>
            <a:ext cx="1501848" cy="171429"/>
            <a:chOff x="4815187" y="6019317"/>
            <a:chExt cx="1501848" cy="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7380000">
              <a:off x="4815187" y="6019317"/>
              <a:ext cx="1501848" cy="171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926569" y="8172207"/>
            <a:ext cx="11216471" cy="1945221"/>
            <a:chOff x="6926569" y="8172207"/>
            <a:chExt cx="11216471" cy="19452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26569" y="8172207"/>
              <a:ext cx="11216471" cy="194522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91259" y="5063758"/>
            <a:ext cx="480277" cy="480277"/>
            <a:chOff x="4391259" y="5063758"/>
            <a:chExt cx="480277" cy="480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1259" y="5063758"/>
              <a:ext cx="480277" cy="480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92180" y="5078338"/>
            <a:ext cx="451116" cy="451116"/>
            <a:chOff x="8392180" y="5078338"/>
            <a:chExt cx="451116" cy="4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2180" y="5078338"/>
              <a:ext cx="451116" cy="4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3270" y="5799762"/>
            <a:ext cx="619512" cy="619512"/>
            <a:chOff x="13803270" y="5799762"/>
            <a:chExt cx="619512" cy="619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3270" y="5799762"/>
              <a:ext cx="619512" cy="6195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1403" y="1971289"/>
            <a:ext cx="6608389" cy="12666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30287" y="794363"/>
            <a:ext cx="613320" cy="4476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07447" y="3522944"/>
            <a:ext cx="8225159" cy="3559884"/>
            <a:chOff x="4907447" y="3522944"/>
            <a:chExt cx="8225159" cy="35598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07447" y="3522944"/>
              <a:ext cx="8225159" cy="35598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74114" y="4175254"/>
            <a:ext cx="3034996" cy="391150"/>
            <a:chOff x="4974114" y="4175254"/>
            <a:chExt cx="3034996" cy="3911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74114" y="4175254"/>
              <a:ext cx="3034996" cy="3911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89019" y="5790188"/>
            <a:ext cx="3231414" cy="975930"/>
            <a:chOff x="1489019" y="5790188"/>
            <a:chExt cx="3231414" cy="9759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9019" y="5790188"/>
              <a:ext cx="3231414" cy="9759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9019" y="6054603"/>
            <a:ext cx="2720548" cy="342857"/>
            <a:chOff x="1489019" y="6054603"/>
            <a:chExt cx="2720548" cy="342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9019" y="6054603"/>
              <a:ext cx="2720548" cy="3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75859" y="5212716"/>
            <a:ext cx="2006567" cy="171429"/>
            <a:chOff x="3575859" y="5212716"/>
            <a:chExt cx="2006567" cy="17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4080000">
              <a:off x="3575859" y="5212716"/>
              <a:ext cx="2006567" cy="17142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6006" y="5091977"/>
            <a:ext cx="3120393" cy="94887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021616" y="5063758"/>
            <a:ext cx="3024066" cy="1071642"/>
            <a:chOff x="5021616" y="5063758"/>
            <a:chExt cx="3024066" cy="107164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21616" y="5063758"/>
              <a:ext cx="3024066" cy="107164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55614" y="5191778"/>
            <a:ext cx="1844956" cy="94888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633241" y="7082827"/>
            <a:ext cx="8533557" cy="3058227"/>
            <a:chOff x="9633241" y="7082827"/>
            <a:chExt cx="8533557" cy="305822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633241" y="7082827"/>
              <a:ext cx="8533557" cy="305822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1598" y="5878649"/>
            <a:ext cx="480277" cy="480277"/>
            <a:chOff x="6221598" y="5878649"/>
            <a:chExt cx="480277" cy="480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1598" y="5878649"/>
              <a:ext cx="480277" cy="480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22519" y="5893229"/>
            <a:ext cx="451116" cy="451116"/>
            <a:chOff x="10222519" y="5893229"/>
            <a:chExt cx="451116" cy="4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2519" y="5893229"/>
              <a:ext cx="451116" cy="4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3270" y="5799762"/>
            <a:ext cx="619512" cy="619512"/>
            <a:chOff x="13803270" y="5799762"/>
            <a:chExt cx="619512" cy="619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3270" y="5799762"/>
              <a:ext cx="619512" cy="6195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1403" y="1971289"/>
            <a:ext cx="6608389" cy="12666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30287" y="794363"/>
            <a:ext cx="613320" cy="4476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54189" y="3537237"/>
            <a:ext cx="11577337" cy="5010720"/>
            <a:chOff x="3354189" y="3537237"/>
            <a:chExt cx="11577337" cy="50107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54189" y="3537237"/>
              <a:ext cx="11577337" cy="50107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76001" y="7455831"/>
            <a:ext cx="5533273" cy="998413"/>
            <a:chOff x="7276001" y="7455831"/>
            <a:chExt cx="5533273" cy="9984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26798" y="7316152"/>
              <a:ext cx="2372897" cy="145386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22547" y="7532329"/>
              <a:ext cx="3380087" cy="9182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88530" y="7104963"/>
            <a:ext cx="3270806" cy="350868"/>
            <a:chOff x="3788530" y="7104963"/>
            <a:chExt cx="3270806" cy="3508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88530" y="7104963"/>
              <a:ext cx="3270806" cy="35086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39327" y="6381963"/>
            <a:ext cx="5047432" cy="9658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788530" y="7455831"/>
            <a:ext cx="3270806" cy="646372"/>
            <a:chOff x="3788530" y="7455831"/>
            <a:chExt cx="3270806" cy="64637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88530" y="7455831"/>
              <a:ext cx="3270806" cy="64637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1598" y="5878649"/>
            <a:ext cx="480277" cy="480277"/>
            <a:chOff x="6221598" y="5878649"/>
            <a:chExt cx="480277" cy="480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1598" y="5878649"/>
              <a:ext cx="480277" cy="480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22519" y="5893229"/>
            <a:ext cx="451116" cy="451116"/>
            <a:chOff x="10222519" y="5893229"/>
            <a:chExt cx="451116" cy="4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2519" y="5893229"/>
              <a:ext cx="451116" cy="4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3270" y="5799762"/>
            <a:ext cx="619512" cy="619512"/>
            <a:chOff x="13803270" y="5799762"/>
            <a:chExt cx="619512" cy="619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3270" y="5799762"/>
              <a:ext cx="619512" cy="6195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1403" y="1971289"/>
            <a:ext cx="7392826" cy="12666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30287" y="794363"/>
            <a:ext cx="613320" cy="4476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20922" y="4660111"/>
            <a:ext cx="9996336" cy="1983310"/>
            <a:chOff x="6720922" y="4660111"/>
            <a:chExt cx="9996336" cy="19833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20922" y="4660111"/>
              <a:ext cx="9996336" cy="19833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50697" y="5438095"/>
            <a:ext cx="3750878" cy="421506"/>
            <a:chOff x="6850697" y="5438095"/>
            <a:chExt cx="3750878" cy="4215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50697" y="5438095"/>
              <a:ext cx="3750878" cy="4215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84714" y="5080737"/>
            <a:ext cx="1206885" cy="171429"/>
            <a:chOff x="5884714" y="5080737"/>
            <a:chExt cx="1206885" cy="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7620000">
              <a:off x="5884714" y="5080737"/>
              <a:ext cx="1206885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80560" y="6643420"/>
            <a:ext cx="3841038" cy="1700299"/>
            <a:chOff x="2380560" y="6643420"/>
            <a:chExt cx="3841038" cy="17002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80560" y="6643420"/>
              <a:ext cx="3841038" cy="17002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80560" y="4115112"/>
            <a:ext cx="3634191" cy="2055490"/>
            <a:chOff x="2380560" y="4115112"/>
            <a:chExt cx="3634191" cy="20554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80560" y="4115112"/>
              <a:ext cx="3634191" cy="20554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80560" y="4462917"/>
            <a:ext cx="3745056" cy="442274"/>
            <a:chOff x="2380560" y="4462917"/>
            <a:chExt cx="3745056" cy="44227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80560" y="4462917"/>
              <a:ext cx="3745056" cy="4422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32663" y="5799762"/>
            <a:ext cx="3768912" cy="425831"/>
            <a:chOff x="6832663" y="5799762"/>
            <a:chExt cx="3768912" cy="42583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32663" y="5799762"/>
              <a:ext cx="3768912" cy="4258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33362" y="6549831"/>
            <a:ext cx="1387536" cy="171429"/>
            <a:chOff x="5833362" y="6549831"/>
            <a:chExt cx="1387536" cy="17142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3840000">
              <a:off x="5833362" y="6549831"/>
              <a:ext cx="1387536" cy="17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359993" y="7042540"/>
            <a:ext cx="3861605" cy="431746"/>
            <a:chOff x="2359993" y="7042540"/>
            <a:chExt cx="3861605" cy="43174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59993" y="7042540"/>
              <a:ext cx="3861605" cy="43174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83590" y="3832761"/>
            <a:ext cx="2894316" cy="94684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26268" y="6844130"/>
            <a:ext cx="2290459" cy="94684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850697" y="5111689"/>
            <a:ext cx="3727068" cy="399621"/>
            <a:chOff x="6850697" y="5111689"/>
            <a:chExt cx="3727068" cy="39962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50697" y="5111689"/>
              <a:ext cx="3727068" cy="39962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533956" y="4677376"/>
            <a:ext cx="3756469" cy="105316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536949" y="7862481"/>
            <a:ext cx="9672292" cy="1504025"/>
            <a:chOff x="7536949" y="7862481"/>
            <a:chExt cx="9672292" cy="150402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36949" y="7862481"/>
              <a:ext cx="9672292" cy="1504025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1598" y="5878649"/>
            <a:ext cx="480277" cy="480277"/>
            <a:chOff x="6221598" y="5878649"/>
            <a:chExt cx="480277" cy="480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1598" y="5878649"/>
              <a:ext cx="480277" cy="480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22519" y="5893229"/>
            <a:ext cx="451116" cy="451116"/>
            <a:chOff x="10222519" y="5893229"/>
            <a:chExt cx="451116" cy="4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2519" y="5893229"/>
              <a:ext cx="451116" cy="4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3270" y="5799762"/>
            <a:ext cx="619512" cy="619512"/>
            <a:chOff x="13803270" y="5799762"/>
            <a:chExt cx="619512" cy="619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3270" y="5799762"/>
              <a:ext cx="619512" cy="6195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1403" y="1971289"/>
            <a:ext cx="7867189" cy="12666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30287" y="794363"/>
            <a:ext cx="613329" cy="4476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65581" y="3574818"/>
            <a:ext cx="13714874" cy="5231768"/>
            <a:chOff x="2265581" y="3574818"/>
            <a:chExt cx="13714874" cy="52317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5581" y="3574818"/>
              <a:ext cx="13714874" cy="52317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21598" y="3895247"/>
            <a:ext cx="3907787" cy="535792"/>
            <a:chOff x="6221598" y="3895247"/>
            <a:chExt cx="3907787" cy="5357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21598" y="3895247"/>
              <a:ext cx="3907787" cy="53579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88672" y="3800883"/>
            <a:ext cx="1625621" cy="105554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99523" y="5567460"/>
            <a:ext cx="3907787" cy="525137"/>
            <a:chOff x="2599523" y="5567460"/>
            <a:chExt cx="3907787" cy="5251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99523" y="5567460"/>
              <a:ext cx="3907787" cy="5251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71361" y="5625605"/>
            <a:ext cx="3956825" cy="563232"/>
            <a:chOff x="8871361" y="5625605"/>
            <a:chExt cx="3956825" cy="563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71361" y="5625605"/>
              <a:ext cx="3956825" cy="5632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66371" y="4913535"/>
            <a:ext cx="3796166" cy="171429"/>
            <a:chOff x="4466371" y="4913535"/>
            <a:chExt cx="3796166" cy="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20000">
              <a:off x="4466371" y="4913535"/>
              <a:ext cx="3796166" cy="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48156" y="4942607"/>
            <a:ext cx="2928954" cy="171429"/>
            <a:chOff x="8048156" y="4942607"/>
            <a:chExt cx="2928954" cy="17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9360000">
              <a:off x="8048156" y="4942607"/>
              <a:ext cx="2928954" cy="17142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26299" y="4757940"/>
            <a:ext cx="1032868" cy="92551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76759" y="4614332"/>
            <a:ext cx="1032868" cy="92551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0" y="2383259"/>
            <a:ext cx="6325494" cy="1223073"/>
            <a:chOff x="0" y="2383259"/>
            <a:chExt cx="6325494" cy="122307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2383259"/>
              <a:ext cx="6325494" cy="12230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64797" y="3087161"/>
            <a:ext cx="6943906" cy="1311955"/>
            <a:chOff x="11364797" y="3087161"/>
            <a:chExt cx="6943906" cy="131195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64797" y="3087161"/>
              <a:ext cx="6943906" cy="131195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0" y="8762825"/>
            <a:ext cx="7386961" cy="1522889"/>
            <a:chOff x="0" y="8762825"/>
            <a:chExt cx="7386961" cy="152288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0" y="8762825"/>
              <a:ext cx="7386961" cy="15228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814373" y="8779099"/>
            <a:ext cx="8471341" cy="1477054"/>
            <a:chOff x="9814373" y="8779099"/>
            <a:chExt cx="8471341" cy="147705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14373" y="8779099"/>
              <a:ext cx="8471341" cy="147705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549206"/>
            <a:ext cx="16951160" cy="8168925"/>
            <a:chOff x="667277" y="1549206"/>
            <a:chExt cx="16951160" cy="81689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549206"/>
              <a:ext cx="16951160" cy="81689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1598" y="5878649"/>
            <a:ext cx="480277" cy="480277"/>
            <a:chOff x="6221598" y="5878649"/>
            <a:chExt cx="480277" cy="480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1598" y="5878649"/>
              <a:ext cx="480277" cy="480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22519" y="5893229"/>
            <a:ext cx="451116" cy="451116"/>
            <a:chOff x="10222519" y="5893229"/>
            <a:chExt cx="451116" cy="4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2519" y="5893229"/>
              <a:ext cx="451116" cy="4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3270" y="5799762"/>
            <a:ext cx="619512" cy="619512"/>
            <a:chOff x="13803270" y="5799762"/>
            <a:chExt cx="619512" cy="6195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3270" y="5799762"/>
              <a:ext cx="619512" cy="6195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1403" y="1971289"/>
            <a:ext cx="7402274" cy="12761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30287" y="794363"/>
            <a:ext cx="613329" cy="4476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2381" y="3140274"/>
            <a:ext cx="16397599" cy="6392129"/>
            <a:chOff x="952381" y="3140274"/>
            <a:chExt cx="16397599" cy="63921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381" y="3140274"/>
              <a:ext cx="16397599" cy="63921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56131" y="7067407"/>
            <a:ext cx="1766335" cy="10555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46195" y="6255175"/>
            <a:ext cx="3082156" cy="1559054"/>
            <a:chOff x="1846195" y="6255175"/>
            <a:chExt cx="3082156" cy="15590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6195" y="6255175"/>
              <a:ext cx="3082156" cy="15590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16111" y="4391671"/>
            <a:ext cx="10915048" cy="2701896"/>
            <a:chOff x="5216111" y="4391671"/>
            <a:chExt cx="10915048" cy="27018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16111" y="4391671"/>
              <a:ext cx="10915048" cy="27018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31368" y="4300961"/>
            <a:ext cx="2714286" cy="1085714"/>
            <a:chOff x="2031368" y="4300961"/>
            <a:chExt cx="2714286" cy="108571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031368" y="4300961"/>
              <a:ext cx="2711810" cy="1083166"/>
              <a:chOff x="2031368" y="4300961"/>
              <a:chExt cx="2711810" cy="108316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031368" y="4300961"/>
                <a:ext cx="2711810" cy="108316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031368" y="4613798"/>
              <a:ext cx="2673149" cy="277966"/>
              <a:chOff x="2031368" y="4613798"/>
              <a:chExt cx="2673149" cy="27796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031368" y="4613798"/>
                <a:ext cx="2673149" cy="27796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267985" y="5271764"/>
            <a:ext cx="2842383" cy="302839"/>
            <a:chOff x="5267985" y="5271764"/>
            <a:chExt cx="2842383" cy="30283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67985" y="5271764"/>
              <a:ext cx="2842383" cy="3028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548376" y="5002268"/>
            <a:ext cx="875749" cy="171429"/>
            <a:chOff x="4548376" y="5002268"/>
            <a:chExt cx="875749" cy="17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7800000">
              <a:off x="4548376" y="5002268"/>
              <a:ext cx="875749" cy="17142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57192" y="3903346"/>
            <a:ext cx="2818106" cy="96361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846195" y="7476133"/>
            <a:ext cx="3082156" cy="338096"/>
            <a:chOff x="1846195" y="7476133"/>
            <a:chExt cx="3082156" cy="33809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46195" y="7476133"/>
              <a:ext cx="3082156" cy="3380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267985" y="5540553"/>
            <a:ext cx="2842383" cy="578234"/>
            <a:chOff x="5267985" y="5540553"/>
            <a:chExt cx="2842383" cy="57823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67985" y="5540553"/>
              <a:ext cx="2842383" cy="57823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45148" y="6796270"/>
            <a:ext cx="2339928" cy="171429"/>
            <a:chOff x="4645148" y="6796270"/>
            <a:chExt cx="2339928" cy="17142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460000">
              <a:off x="4645148" y="6796270"/>
              <a:ext cx="2339928" cy="17142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188755" y="7710147"/>
            <a:ext cx="11096959" cy="2575567"/>
            <a:chOff x="7188755" y="7710147"/>
            <a:chExt cx="11096959" cy="257556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88755" y="7710147"/>
              <a:ext cx="11096959" cy="2575567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876526" y="181972"/>
            <a:ext cx="2269328" cy="1342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64196" y="1632397"/>
            <a:ext cx="12554241" cy="8066809"/>
            <a:chOff x="5064196" y="1632397"/>
            <a:chExt cx="12554241" cy="8066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4615" y="-2422231"/>
              <a:ext cx="25108482" cy="1613361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4196" y="1632397"/>
              <a:ext cx="12554241" cy="8066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590" y="1632397"/>
            <a:ext cx="4415275" cy="8066809"/>
            <a:chOff x="667590" y="1632397"/>
            <a:chExt cx="4415275" cy="80668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08132" y="-2412624"/>
              <a:ext cx="8830550" cy="1613361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590" y="1632397"/>
              <a:ext cx="4415275" cy="8066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04548" y="6444645"/>
            <a:ext cx="634557" cy="602428"/>
            <a:chOff x="14304548" y="6444645"/>
            <a:chExt cx="634557" cy="6024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4548" y="6444645"/>
              <a:ext cx="634557" cy="6024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03678" y="3785785"/>
            <a:ext cx="5851320" cy="28836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96365" y="2461749"/>
            <a:ext cx="1846985" cy="5869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0070" y="2461749"/>
            <a:ext cx="1743776" cy="5924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77940" y="7766586"/>
            <a:ext cx="724162" cy="3869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70181" y="5676800"/>
            <a:ext cx="704200" cy="3869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35903" y="4935542"/>
            <a:ext cx="528981" cy="3869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38160" y="7027886"/>
            <a:ext cx="795838" cy="3950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4279" y="2682260"/>
            <a:ext cx="3260589" cy="21713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28018" y="5655087"/>
            <a:ext cx="7171666" cy="21429"/>
            <a:chOff x="8328018" y="5655087"/>
            <a:chExt cx="7171666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328018" y="5655087"/>
              <a:ext cx="7171666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69144" y="813411"/>
            <a:ext cx="565758" cy="4351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0204" y="5142857"/>
            <a:ext cx="4030047" cy="3319257"/>
            <a:chOff x="860204" y="5142857"/>
            <a:chExt cx="4030047" cy="33192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0204" y="5142857"/>
              <a:ext cx="4030047" cy="331925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525" y="8558646"/>
            <a:ext cx="4837332" cy="22399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03678" y="7025541"/>
            <a:ext cx="4871520" cy="13906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33544" y="3206015"/>
            <a:ext cx="5037246" cy="4940289"/>
            <a:chOff x="11833544" y="3206015"/>
            <a:chExt cx="5037246" cy="49402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33544" y="3206015"/>
              <a:ext cx="5037246" cy="4940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35294" y="3933095"/>
            <a:ext cx="4072399" cy="741837"/>
            <a:chOff x="12635294" y="3933095"/>
            <a:chExt cx="4072399" cy="7418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35294" y="3933095"/>
              <a:ext cx="4072399" cy="741837"/>
              <a:chOff x="12635294" y="3933095"/>
              <a:chExt cx="4072399" cy="74183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635294" y="3933095"/>
                <a:ext cx="4072399" cy="741837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287020" y="3948264"/>
              <a:ext cx="2780910" cy="76217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50204" y="5173755"/>
            <a:ext cx="3182025" cy="44233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276932" y="6434765"/>
            <a:ext cx="2523520" cy="4423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706613" y="5114781"/>
            <a:ext cx="441822" cy="456153"/>
            <a:chOff x="12706613" y="5114781"/>
            <a:chExt cx="441822" cy="45615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2706613" y="5114781"/>
              <a:ext cx="441822" cy="45615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49388" y="5804518"/>
            <a:ext cx="3357625" cy="80958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250204" y="7096826"/>
            <a:ext cx="3535663" cy="51414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706613" y="5778438"/>
            <a:ext cx="441822" cy="456153"/>
            <a:chOff x="12706613" y="5778438"/>
            <a:chExt cx="441822" cy="45615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2706613" y="5778438"/>
              <a:ext cx="441822" cy="4561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06613" y="6403969"/>
            <a:ext cx="441822" cy="456153"/>
            <a:chOff x="12706613" y="6403969"/>
            <a:chExt cx="441822" cy="45615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2706613" y="6403969"/>
              <a:ext cx="441822" cy="45615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06613" y="7093323"/>
            <a:ext cx="441822" cy="456153"/>
            <a:chOff x="12706613" y="7093323"/>
            <a:chExt cx="441822" cy="45615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2706613" y="7093323"/>
              <a:ext cx="441822" cy="456153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397569" y="839445"/>
            <a:ext cx="1579483" cy="40379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782067" y="839445"/>
            <a:ext cx="1173140" cy="40379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5380854" y="837821"/>
            <a:ext cx="105187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11976" y="828017"/>
            <a:ext cx="719396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68954" y="181972"/>
            <a:ext cx="2285100" cy="14380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37590" y="2682807"/>
            <a:ext cx="9878415" cy="3002041"/>
            <a:chOff x="7437590" y="2682807"/>
            <a:chExt cx="9878415" cy="30020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7590" y="2682807"/>
              <a:ext cx="9878415" cy="30020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8149" y="2663058"/>
            <a:ext cx="3894476" cy="1207781"/>
            <a:chOff x="1738149" y="2663058"/>
            <a:chExt cx="3894476" cy="12077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8149" y="2663058"/>
              <a:ext cx="3894476" cy="12077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3905" y="4136879"/>
            <a:ext cx="4623106" cy="1354541"/>
            <a:chOff x="1273905" y="4136879"/>
            <a:chExt cx="4623106" cy="13545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905" y="4136879"/>
              <a:ext cx="4623106" cy="13545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17765" y="3342377"/>
            <a:ext cx="1762384" cy="171429"/>
            <a:chOff x="5617765" y="3342377"/>
            <a:chExt cx="1762384" cy="1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140000">
              <a:off x="5617765" y="3342377"/>
              <a:ext cx="1762384" cy="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65017" y="4245170"/>
            <a:ext cx="1901368" cy="171429"/>
            <a:chOff x="5765017" y="4245170"/>
            <a:chExt cx="1901368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8940000">
              <a:off x="5765017" y="4245170"/>
              <a:ext cx="1901368" cy="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37590" y="3355837"/>
            <a:ext cx="9813979" cy="717179"/>
            <a:chOff x="7437590" y="3355837"/>
            <a:chExt cx="9813979" cy="7171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7590" y="3355837"/>
              <a:ext cx="9813979" cy="7171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2257" y="6084012"/>
            <a:ext cx="13438661" cy="3250470"/>
            <a:chOff x="2762257" y="6084012"/>
            <a:chExt cx="13438661" cy="32504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2257" y="6084012"/>
              <a:ext cx="13438661" cy="325047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1786" y="1701287"/>
            <a:ext cx="3475346" cy="74557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174403" y="7082164"/>
            <a:ext cx="501201" cy="347981"/>
            <a:chOff x="12174403" y="7082164"/>
            <a:chExt cx="501201" cy="34798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74403" y="7082164"/>
              <a:ext cx="501201" cy="34798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11976" y="828017"/>
            <a:ext cx="719396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68954" y="181972"/>
            <a:ext cx="2285100" cy="14380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5425" y="3306576"/>
            <a:ext cx="11409835" cy="6138859"/>
            <a:chOff x="815425" y="3306576"/>
            <a:chExt cx="11409835" cy="61388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425" y="3306576"/>
              <a:ext cx="11409835" cy="61388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1795606"/>
            <a:ext cx="8204828" cy="4009412"/>
            <a:chOff x="9142857" y="1795606"/>
            <a:chExt cx="8204828" cy="40094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1795606"/>
              <a:ext cx="8204828" cy="40094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10927" y="5713142"/>
            <a:ext cx="3248517" cy="171429"/>
            <a:chOff x="6910927" y="5713142"/>
            <a:chExt cx="3248517" cy="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60000">
              <a:off x="6910927" y="5713142"/>
              <a:ext cx="3248517" cy="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45357" y="7387301"/>
            <a:ext cx="1487064" cy="171429"/>
            <a:chOff x="8145357" y="7387301"/>
            <a:chExt cx="1487064" cy="1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360000">
              <a:off x="8145357" y="7387301"/>
              <a:ext cx="1487064" cy="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93965" y="6884953"/>
            <a:ext cx="1804723" cy="379349"/>
            <a:chOff x="9693965" y="6884953"/>
            <a:chExt cx="1804723" cy="3793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93965" y="6884953"/>
              <a:ext cx="1804723" cy="3793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16750" y="1903224"/>
            <a:ext cx="3137300" cy="919209"/>
            <a:chOff x="3016750" y="1903224"/>
            <a:chExt cx="3137300" cy="9192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6750" y="1903224"/>
              <a:ext cx="3137300" cy="9192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70139" y="3366137"/>
            <a:ext cx="1667129" cy="171429"/>
            <a:chOff x="2870139" y="3366137"/>
            <a:chExt cx="1667129" cy="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7140000">
              <a:off x="2870139" y="3366137"/>
              <a:ext cx="1667129" cy="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11976" y="828017"/>
            <a:ext cx="719396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68954" y="181972"/>
            <a:ext cx="2285100" cy="14380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15930" y="2505159"/>
            <a:ext cx="4116355" cy="1162100"/>
            <a:chOff x="11715930" y="2505159"/>
            <a:chExt cx="4116355" cy="11621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15930" y="2505159"/>
              <a:ext cx="4116355" cy="11621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75597" y="4157984"/>
            <a:ext cx="3137300" cy="919209"/>
            <a:chOff x="11875597" y="4157984"/>
            <a:chExt cx="3137300" cy="9192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5597" y="4157984"/>
              <a:ext cx="3137300" cy="9192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8463" y="3086209"/>
            <a:ext cx="10063230" cy="2750123"/>
            <a:chOff x="1058463" y="3086209"/>
            <a:chExt cx="10063230" cy="27501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8463" y="3086209"/>
              <a:ext cx="10063230" cy="27501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971" y="4354954"/>
            <a:ext cx="10086591" cy="787903"/>
            <a:chOff x="994971" y="4354954"/>
            <a:chExt cx="10086591" cy="7879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4971" y="4354954"/>
              <a:ext cx="10086591" cy="7879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03494" y="3567196"/>
            <a:ext cx="1836398" cy="171429"/>
            <a:chOff x="10203494" y="3567196"/>
            <a:chExt cx="1836398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9180000">
              <a:off x="10203494" y="3567196"/>
              <a:ext cx="1836398" cy="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23039" y="4429006"/>
            <a:ext cx="1559373" cy="171429"/>
            <a:chOff x="10323039" y="4429006"/>
            <a:chExt cx="1559373" cy="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320000">
              <a:off x="10323039" y="4429006"/>
              <a:ext cx="1559373" cy="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53148" y="6196121"/>
            <a:ext cx="13979419" cy="3099509"/>
            <a:chOff x="2153148" y="6196121"/>
            <a:chExt cx="13979419" cy="30995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53148" y="6196121"/>
              <a:ext cx="13979419" cy="309950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11976" y="828017"/>
            <a:ext cx="719396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68954" y="181972"/>
            <a:ext cx="2285100" cy="14380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3034" y="2468571"/>
            <a:ext cx="8981279" cy="3891887"/>
            <a:chOff x="1053034" y="2468571"/>
            <a:chExt cx="8981279" cy="38918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034" y="2468571"/>
              <a:ext cx="8981279" cy="38918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6685" y="6575108"/>
            <a:ext cx="10353977" cy="3291171"/>
            <a:chOff x="366685" y="6575108"/>
            <a:chExt cx="10353977" cy="32911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6685" y="6575108"/>
              <a:ext cx="10353977" cy="32911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87047" y="2746362"/>
            <a:ext cx="4057884" cy="1188934"/>
            <a:chOff x="11287047" y="2746362"/>
            <a:chExt cx="4057884" cy="1188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87047" y="2746362"/>
              <a:ext cx="4057884" cy="11889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3034" y="3063480"/>
            <a:ext cx="8981279" cy="639353"/>
            <a:chOff x="1053034" y="3063480"/>
            <a:chExt cx="8981279" cy="6393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3034" y="3063480"/>
              <a:ext cx="8981279" cy="6393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39936" y="3156614"/>
            <a:ext cx="2032297" cy="171429"/>
            <a:chOff x="9639936" y="3156614"/>
            <a:chExt cx="2032297" cy="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320000">
              <a:off x="9639936" y="3156614"/>
              <a:ext cx="2032297" cy="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3034" y="4151881"/>
            <a:ext cx="8981279" cy="2208578"/>
            <a:chOff x="1053034" y="4151881"/>
            <a:chExt cx="8981279" cy="22085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3034" y="4151881"/>
              <a:ext cx="8981279" cy="22085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90342" y="4488889"/>
            <a:ext cx="6962352" cy="873603"/>
            <a:chOff x="10290342" y="4488889"/>
            <a:chExt cx="6962352" cy="8736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90342" y="4488889"/>
              <a:ext cx="6962352" cy="8736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95493" y="4104085"/>
            <a:ext cx="1725628" cy="171429"/>
            <a:chOff x="9495493" y="4104085"/>
            <a:chExt cx="1725628" cy="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980000">
              <a:off x="9495493" y="4104085"/>
              <a:ext cx="1725628" cy="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82242" y="7286250"/>
            <a:ext cx="7995372" cy="934444"/>
            <a:chOff x="9882242" y="7286250"/>
            <a:chExt cx="7995372" cy="9344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82242" y="7286250"/>
              <a:ext cx="7995372" cy="93444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1783" y="1701287"/>
            <a:ext cx="3437251" cy="73605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3B7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277" y="1651565"/>
            <a:ext cx="16951160" cy="8066566"/>
            <a:chOff x="667277" y="1651565"/>
            <a:chExt cx="16951160" cy="8066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277" y="1651565"/>
              <a:ext cx="16951160" cy="8066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11976" y="828017"/>
            <a:ext cx="719396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68954" y="181972"/>
            <a:ext cx="2285100" cy="14380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3693" y="2702044"/>
            <a:ext cx="7509164" cy="6212242"/>
            <a:chOff x="1633693" y="2702044"/>
            <a:chExt cx="7509164" cy="62122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3693" y="2702044"/>
              <a:ext cx="7509164" cy="6212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64786" y="4956408"/>
            <a:ext cx="7493540" cy="1264390"/>
            <a:chOff x="9964786" y="4956408"/>
            <a:chExt cx="7493540" cy="12643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64786" y="4956408"/>
              <a:ext cx="7493540" cy="12643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64786" y="6268602"/>
            <a:ext cx="7493540" cy="2920530"/>
            <a:chOff x="9964786" y="6268602"/>
            <a:chExt cx="7493540" cy="29205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64786" y="6268602"/>
              <a:ext cx="7493540" cy="29205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87047" y="2746362"/>
            <a:ext cx="4057884" cy="1188934"/>
            <a:chOff x="11287047" y="2746362"/>
            <a:chExt cx="4057884" cy="11889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7047" y="2746362"/>
              <a:ext cx="4057884" cy="1188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3693" y="5322844"/>
            <a:ext cx="7509164" cy="556521"/>
            <a:chOff x="1633693" y="5322844"/>
            <a:chExt cx="7509164" cy="5565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693" y="5322844"/>
              <a:ext cx="7509164" cy="556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46910" y="3063480"/>
            <a:ext cx="6520039" cy="639353"/>
            <a:chOff x="2146910" y="3063480"/>
            <a:chExt cx="6520039" cy="6393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46910" y="3063480"/>
              <a:ext cx="6520039" cy="6393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66314" y="4440227"/>
            <a:ext cx="1610768" cy="171429"/>
            <a:chOff x="4466314" y="4440227"/>
            <a:chExt cx="1610768" cy="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880000">
              <a:off x="4466314" y="4440227"/>
              <a:ext cx="1610768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14984" y="3488212"/>
            <a:ext cx="3099605" cy="171429"/>
            <a:chOff x="8414984" y="3488212"/>
            <a:chExt cx="3099605" cy="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680000">
              <a:off x="8414984" y="3488212"/>
              <a:ext cx="3099605" cy="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97868" y="5808165"/>
            <a:ext cx="1544214" cy="347981"/>
            <a:chOff x="7397868" y="5808165"/>
            <a:chExt cx="1544214" cy="3479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97868" y="5808165"/>
              <a:ext cx="1544214" cy="3479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98762" y="8046328"/>
            <a:ext cx="6774007" cy="347981"/>
            <a:chOff x="1998762" y="8046328"/>
            <a:chExt cx="6774007" cy="34798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98762" y="8046328"/>
              <a:ext cx="6774007" cy="34798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21040" y="839445"/>
            <a:ext cx="1016321" cy="4037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15609" y="839445"/>
            <a:ext cx="2077568" cy="40379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97569" y="839445"/>
            <a:ext cx="1579606" cy="40379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82067" y="839445"/>
            <a:ext cx="1173149" cy="40379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380854" y="837821"/>
            <a:ext cx="105188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82585" y="3235515"/>
            <a:ext cx="4135988" cy="6029216"/>
            <a:chOff x="13482585" y="3235515"/>
            <a:chExt cx="4135988" cy="60292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14591" y="252722"/>
              <a:ext cx="8271976" cy="120584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2585" y="3235515"/>
              <a:ext cx="4135988" cy="6029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28142" y="3235515"/>
            <a:ext cx="4135988" cy="6029216"/>
            <a:chOff x="9228142" y="3235515"/>
            <a:chExt cx="4135988" cy="6029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0148" y="252722"/>
              <a:ext cx="8271976" cy="1205843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8142" y="3235515"/>
              <a:ext cx="4135988" cy="6029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2336" y="3235515"/>
            <a:ext cx="4123847" cy="6029216"/>
            <a:chOff x="4962336" y="3235515"/>
            <a:chExt cx="4123847" cy="60292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0412" y="252629"/>
              <a:ext cx="8247693" cy="1205843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2336" y="3235515"/>
              <a:ext cx="4123847" cy="60292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185" y="3217517"/>
            <a:ext cx="4135988" cy="6047213"/>
            <a:chOff x="705185" y="3217517"/>
            <a:chExt cx="4135988" cy="60472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62808" y="225726"/>
              <a:ext cx="8271976" cy="1209442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185" y="3217517"/>
              <a:ext cx="4135988" cy="60472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5128" y="5251493"/>
            <a:ext cx="763510" cy="4265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07042" y="1597972"/>
            <a:ext cx="7491036" cy="12666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73906" y="794363"/>
            <a:ext cx="577091" cy="4476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0595" y="4922467"/>
            <a:ext cx="1438985" cy="1438985"/>
            <a:chOff x="1150595" y="4922467"/>
            <a:chExt cx="1438985" cy="14389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0595" y="4922467"/>
              <a:ext cx="1438985" cy="14389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29441" y="5641960"/>
            <a:ext cx="2042276" cy="2034658"/>
            <a:chOff x="14529441" y="5641960"/>
            <a:chExt cx="2042276" cy="20346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29441" y="5641960"/>
              <a:ext cx="2042276" cy="20346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88182" y="5641960"/>
            <a:ext cx="2015908" cy="1994815"/>
            <a:chOff x="10288182" y="5641960"/>
            <a:chExt cx="2015908" cy="199481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88182" y="5641960"/>
              <a:ext cx="2015908" cy="1994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3158" y="7261142"/>
            <a:ext cx="1179666" cy="1215914"/>
            <a:chOff x="1033158" y="7261142"/>
            <a:chExt cx="1179666" cy="12159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3158" y="7261142"/>
              <a:ext cx="1179666" cy="12159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12823" y="7261142"/>
            <a:ext cx="1186076" cy="1215914"/>
            <a:chOff x="2212823" y="7261142"/>
            <a:chExt cx="1186076" cy="12159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12823" y="7261142"/>
              <a:ext cx="1186076" cy="12159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65582" y="7336243"/>
            <a:ext cx="1163670" cy="1164873"/>
            <a:chOff x="3465582" y="7336243"/>
            <a:chExt cx="1163670" cy="116487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65582" y="7336243"/>
              <a:ext cx="1163670" cy="11648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06144" y="5641960"/>
            <a:ext cx="2036229" cy="2012747"/>
            <a:chOff x="6006144" y="5641960"/>
            <a:chExt cx="2036229" cy="201274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06144" y="5641960"/>
              <a:ext cx="2036229" cy="20127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29057" y="6316715"/>
            <a:ext cx="5219266" cy="21429"/>
            <a:chOff x="6529057" y="6316715"/>
            <a:chExt cx="5219266" cy="214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6529057" y="6316715"/>
              <a:ext cx="5219266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88493" y="3434870"/>
            <a:ext cx="3724171" cy="1206218"/>
            <a:chOff x="13688493" y="3434870"/>
            <a:chExt cx="3724171" cy="120621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88493" y="3434870"/>
              <a:ext cx="3724171" cy="12062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68244" y="3434870"/>
            <a:ext cx="3724171" cy="1206218"/>
            <a:chOff x="5168244" y="3434870"/>
            <a:chExt cx="3724171" cy="120621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68244" y="3434870"/>
              <a:ext cx="3724171" cy="12062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34050" y="3434870"/>
            <a:ext cx="3724171" cy="1206218"/>
            <a:chOff x="9434050" y="3434870"/>
            <a:chExt cx="3724171" cy="120621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34050" y="3434870"/>
              <a:ext cx="3724171" cy="120621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02095" y="3434870"/>
            <a:ext cx="3724171" cy="1206218"/>
            <a:chOff x="902095" y="3434870"/>
            <a:chExt cx="3724171" cy="120621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2095" y="3434870"/>
              <a:ext cx="3724171" cy="120621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31040" y="3671075"/>
            <a:ext cx="1251845" cy="53294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64004" y="3652033"/>
            <a:ext cx="1054216" cy="53294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190384" y="3652033"/>
            <a:ext cx="1251845" cy="53294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736629" y="3435769"/>
            <a:ext cx="1890806" cy="75974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468961" y="4553709"/>
            <a:ext cx="2094750" cy="1178297"/>
            <a:chOff x="2468961" y="4553709"/>
            <a:chExt cx="2094750" cy="117829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68961" y="4553709"/>
              <a:ext cx="2094750" cy="11782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06513" y="5641960"/>
            <a:ext cx="1719058" cy="826415"/>
            <a:chOff x="2706513" y="5641960"/>
            <a:chExt cx="1719058" cy="82641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06513" y="5641960"/>
              <a:ext cx="1719058" cy="826415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401900" y="839445"/>
            <a:ext cx="1002987" cy="403797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782067" y="839445"/>
            <a:ext cx="1173140" cy="40379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380854" y="837821"/>
            <a:ext cx="105187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2367" y="1130757"/>
            <a:ext cx="12438131" cy="1266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69144" y="794363"/>
            <a:ext cx="574472" cy="447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523" y="3070950"/>
            <a:ext cx="12695329" cy="6260384"/>
            <a:chOff x="463523" y="3070950"/>
            <a:chExt cx="12695329" cy="62603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523" y="3070950"/>
              <a:ext cx="12695329" cy="62603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8648" y="2476782"/>
            <a:ext cx="5962399" cy="7567316"/>
            <a:chOff x="11448648" y="2476782"/>
            <a:chExt cx="5962399" cy="75673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8648" y="2476782"/>
              <a:ext cx="5962399" cy="75673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75372" y="8480226"/>
            <a:ext cx="4380072" cy="1077100"/>
            <a:chOff x="11675372" y="8480226"/>
            <a:chExt cx="4380072" cy="10771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5372" y="8480226"/>
              <a:ext cx="4380072" cy="10771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32670" y="2808395"/>
            <a:ext cx="548449" cy="525110"/>
            <a:chOff x="10332670" y="2808395"/>
            <a:chExt cx="548449" cy="5251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2670" y="2808395"/>
              <a:ext cx="548449" cy="52511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82067" y="839445"/>
            <a:ext cx="1173140" cy="4037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80854" y="837821"/>
            <a:ext cx="105187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2365" y="1130755"/>
            <a:ext cx="11829074" cy="1266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69144" y="794363"/>
            <a:ext cx="574472" cy="447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542" y="2759268"/>
            <a:ext cx="10002597" cy="7040552"/>
            <a:chOff x="989542" y="2759268"/>
            <a:chExt cx="10002597" cy="70405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542" y="2759268"/>
              <a:ext cx="10002597" cy="70405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99889" y="4022984"/>
            <a:ext cx="8160078" cy="5232696"/>
            <a:chOff x="9799889" y="4022984"/>
            <a:chExt cx="8160078" cy="52326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9889" y="4022984"/>
              <a:ext cx="8160078" cy="52326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36648" y="2496713"/>
            <a:ext cx="548449" cy="525110"/>
            <a:chOff x="3836648" y="2496713"/>
            <a:chExt cx="548449" cy="5251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36648" y="2496713"/>
              <a:ext cx="548449" cy="5251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26595" y="8450851"/>
            <a:ext cx="548449" cy="525110"/>
            <a:chOff x="16326595" y="8450851"/>
            <a:chExt cx="548449" cy="5251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26595" y="8450851"/>
              <a:ext cx="548449" cy="52511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2067" y="839445"/>
            <a:ext cx="1173140" cy="4037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80854" y="837821"/>
            <a:ext cx="105187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2365" y="1130755"/>
            <a:ext cx="11431017" cy="12761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69144" y="794363"/>
            <a:ext cx="574472" cy="447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5113" y="2776809"/>
            <a:ext cx="10794423" cy="7018282"/>
            <a:chOff x="645113" y="2776809"/>
            <a:chExt cx="10794423" cy="7018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113" y="2776809"/>
              <a:ext cx="10794423" cy="701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32670" y="3667936"/>
            <a:ext cx="7618487" cy="5732214"/>
            <a:chOff x="10332670" y="3667936"/>
            <a:chExt cx="7618487" cy="57322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2670" y="3667936"/>
              <a:ext cx="7618487" cy="57322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10428" y="2577746"/>
            <a:ext cx="548449" cy="525110"/>
            <a:chOff x="5810428" y="2577746"/>
            <a:chExt cx="548449" cy="5251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0428" y="2577746"/>
              <a:ext cx="548449" cy="5251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5702" y="8261284"/>
            <a:ext cx="548449" cy="525110"/>
            <a:chOff x="1745702" y="8261284"/>
            <a:chExt cx="548449" cy="5251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5702" y="8261284"/>
              <a:ext cx="548449" cy="52511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2067" y="839445"/>
            <a:ext cx="1173140" cy="4037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80854" y="837821"/>
            <a:ext cx="105187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2365" y="1130755"/>
            <a:ext cx="10167798" cy="1266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69144" y="794363"/>
            <a:ext cx="574472" cy="447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801" y="3136717"/>
            <a:ext cx="8191148" cy="6096490"/>
            <a:chOff x="475801" y="3136717"/>
            <a:chExt cx="8191148" cy="60964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801" y="3136717"/>
              <a:ext cx="8191148" cy="60964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79365" y="3657143"/>
            <a:ext cx="8464074" cy="4973545"/>
            <a:chOff x="9079365" y="3657143"/>
            <a:chExt cx="8464074" cy="49735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79365" y="3657143"/>
              <a:ext cx="8464074" cy="49735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23106" y="2874161"/>
            <a:ext cx="548449" cy="525110"/>
            <a:chOff x="6123106" y="2874161"/>
            <a:chExt cx="548449" cy="5251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3106" y="2874161"/>
              <a:ext cx="548449" cy="5251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60792" y="7602951"/>
            <a:ext cx="548449" cy="525110"/>
            <a:chOff x="16660792" y="7602951"/>
            <a:chExt cx="548449" cy="5251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60792" y="7602951"/>
              <a:ext cx="548449" cy="52511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2067" y="839445"/>
            <a:ext cx="1173140" cy="4037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80854" y="837821"/>
            <a:ext cx="105187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22669" y="1188574"/>
            <a:ext cx="5503418" cy="12666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46211" y="2699475"/>
            <a:ext cx="18778137" cy="6517242"/>
            <a:chOff x="-246211" y="2699475"/>
            <a:chExt cx="18778137" cy="65172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6211" y="2699475"/>
              <a:ext cx="18778137" cy="65172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2365" y="1130755"/>
            <a:ext cx="10242141" cy="12571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69144" y="794363"/>
            <a:ext cx="574472" cy="447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56418" y="2362829"/>
            <a:ext cx="10580106" cy="7382563"/>
            <a:chOff x="4356418" y="2362829"/>
            <a:chExt cx="10580106" cy="73825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6418" y="2362829"/>
              <a:ext cx="10580106" cy="73825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43420" y="2044913"/>
            <a:ext cx="548449" cy="525110"/>
            <a:chOff x="13943420" y="2044913"/>
            <a:chExt cx="548449" cy="5251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43420" y="2044913"/>
              <a:ext cx="548449" cy="52511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82067" y="839445"/>
            <a:ext cx="1173140" cy="4037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80854" y="837821"/>
            <a:ext cx="105187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2365" y="1130755"/>
            <a:ext cx="11080246" cy="1266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69144" y="794363"/>
            <a:ext cx="574472" cy="447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2084" y="2780952"/>
            <a:ext cx="5525687" cy="6836090"/>
            <a:chOff x="10572084" y="2780952"/>
            <a:chExt cx="5525687" cy="68360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2084" y="2780952"/>
              <a:ext cx="5525687" cy="68360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84050" y="3113659"/>
            <a:ext cx="6188720" cy="6170677"/>
            <a:chOff x="2584050" y="3113659"/>
            <a:chExt cx="6188720" cy="61706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4050" y="3113659"/>
              <a:ext cx="6188720" cy="61706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321" y="2780952"/>
            <a:ext cx="548449" cy="525110"/>
            <a:chOff x="8224321" y="2780952"/>
            <a:chExt cx="548449" cy="5251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4321" y="2780952"/>
              <a:ext cx="548449" cy="5251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0300" y="3262726"/>
            <a:ext cx="4089069" cy="48098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82067" y="839445"/>
            <a:ext cx="1173140" cy="40379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80854" y="837821"/>
            <a:ext cx="1051873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22365" y="1130755"/>
            <a:ext cx="12097397" cy="12666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2067" y="839445"/>
            <a:ext cx="1173244" cy="403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80854" y="837821"/>
            <a:ext cx="1051768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09330" y="803887"/>
            <a:ext cx="638263" cy="447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4655" y="3349536"/>
            <a:ext cx="10592346" cy="6155941"/>
            <a:chOff x="1674655" y="3349536"/>
            <a:chExt cx="10592346" cy="61559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4655" y="3349536"/>
              <a:ext cx="10592346" cy="615594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33855" y="2769476"/>
            <a:ext cx="2252414" cy="6476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61699" y="5700525"/>
            <a:ext cx="8283109" cy="151285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318379"/>
            <a:chOff x="688414" y="2362829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240065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3183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27549" cy="4139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22330" cy="4139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33806" cy="41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37939" cy="413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9701" y="3187160"/>
            <a:ext cx="9699985" cy="6470719"/>
            <a:chOff x="1319701" y="3187160"/>
            <a:chExt cx="9699985" cy="64707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701" y="3187160"/>
              <a:ext cx="9699985" cy="64707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6373" y="2615735"/>
            <a:ext cx="2808870" cy="6285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95928" y="3362399"/>
            <a:ext cx="9336918" cy="14652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00753" y="9234033"/>
            <a:ext cx="5445841" cy="5097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74892" y="6491789"/>
            <a:ext cx="467120" cy="595163"/>
            <a:chOff x="8574892" y="6491789"/>
            <a:chExt cx="467120" cy="5951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440000">
              <a:off x="8574892" y="6491789"/>
              <a:ext cx="467120" cy="59516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79440" y="6923621"/>
            <a:ext cx="6163993" cy="5097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51039" y="8984437"/>
            <a:ext cx="511415" cy="595163"/>
            <a:chOff x="4851039" y="8984437"/>
            <a:chExt cx="511415" cy="5951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440000">
              <a:off x="4851039" y="8984437"/>
              <a:ext cx="511415" cy="59516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22365" y="1130755"/>
            <a:ext cx="12097397" cy="12666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782067" y="839445"/>
            <a:ext cx="1173244" cy="40379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380854" y="837821"/>
            <a:ext cx="1051768" cy="40379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909330" y="803887"/>
            <a:ext cx="638263" cy="4476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22365" y="1130755"/>
            <a:ext cx="12097397" cy="12666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82067" y="839445"/>
            <a:ext cx="1173244" cy="403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80854" y="837821"/>
            <a:ext cx="1051768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09330" y="803887"/>
            <a:ext cx="638263" cy="447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0863" y="3447964"/>
            <a:ext cx="9328731" cy="4895275"/>
            <a:chOff x="1480863" y="3447964"/>
            <a:chExt cx="9328731" cy="48952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0863" y="3447964"/>
              <a:ext cx="9328731" cy="489527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6373" y="2615735"/>
            <a:ext cx="2710975" cy="69522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45586" y="2619544"/>
            <a:ext cx="9506328" cy="14697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85187" y="7752804"/>
            <a:ext cx="6171429" cy="1904678"/>
            <a:chOff x="11185187" y="7752804"/>
            <a:chExt cx="6171429" cy="190467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85187" y="7752804"/>
              <a:ext cx="6171429" cy="1904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65691" y="7695662"/>
            <a:ext cx="6577748" cy="2183477"/>
            <a:chOff x="10965691" y="7695662"/>
            <a:chExt cx="6577748" cy="21834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65691" y="7695662"/>
              <a:ext cx="6577748" cy="218347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236778" y="8973432"/>
            <a:ext cx="7664186" cy="7863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04102" y="9360836"/>
            <a:ext cx="296338" cy="595163"/>
            <a:chOff x="10304102" y="9360836"/>
            <a:chExt cx="296338" cy="59516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4940000">
              <a:off x="10304102" y="9360836"/>
              <a:ext cx="296338" cy="595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318379"/>
            <a:chOff x="688414" y="2362829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240065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3183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27549" cy="4139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22330" cy="4139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33806" cy="41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37939" cy="413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22365" y="1130755"/>
            <a:ext cx="11283816" cy="12761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82067" y="839445"/>
            <a:ext cx="1173244" cy="4037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80854" y="837821"/>
            <a:ext cx="1051768" cy="4037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09330" y="803887"/>
            <a:ext cx="638263" cy="447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65020" y="7380377"/>
            <a:ext cx="759091" cy="4265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05128" y="5685968"/>
            <a:ext cx="763510" cy="42653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86340" y="7107342"/>
            <a:ext cx="771253" cy="4265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5076" y="2844063"/>
            <a:ext cx="2126384" cy="4749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4516" y="3252342"/>
            <a:ext cx="10346343" cy="6602787"/>
            <a:chOff x="1124516" y="3252342"/>
            <a:chExt cx="10346343" cy="66027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4516" y="3252342"/>
              <a:ext cx="10346343" cy="660278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884696" y="5241849"/>
            <a:ext cx="8686480" cy="108642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893657" y="6868485"/>
            <a:ext cx="7692282" cy="78641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887881" y="8318379"/>
            <a:ext cx="5985007" cy="158522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318379"/>
            <a:chOff x="688414" y="2362829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240065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3183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27549" cy="4139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22330" cy="4139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33806" cy="41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37939" cy="413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22365" y="1130755"/>
            <a:ext cx="11283816" cy="12761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82067" y="839445"/>
            <a:ext cx="1173244" cy="4037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80854" y="837821"/>
            <a:ext cx="1051768" cy="4037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09330" y="803887"/>
            <a:ext cx="638263" cy="447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65020" y="7380377"/>
            <a:ext cx="759091" cy="4265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05128" y="5685968"/>
            <a:ext cx="763510" cy="42653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86340" y="7107342"/>
            <a:ext cx="771253" cy="4265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86369" y="2615739"/>
            <a:ext cx="2979080" cy="6856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8957" y="3110975"/>
            <a:ext cx="13205477" cy="5923822"/>
            <a:chOff x="918957" y="3110975"/>
            <a:chExt cx="13205477" cy="59238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8957" y="3110975"/>
              <a:ext cx="13205477" cy="592382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915677" y="6436887"/>
            <a:ext cx="6679833" cy="108642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576997" y="8071749"/>
            <a:ext cx="3145995" cy="131125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318379"/>
            <a:chOff x="688414" y="2362829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240065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3183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27549" cy="4139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22330" cy="4139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33806" cy="41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37939" cy="413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22365" y="1130755"/>
            <a:ext cx="11283816" cy="12761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82067" y="839445"/>
            <a:ext cx="1173244" cy="4037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80854" y="837821"/>
            <a:ext cx="1051768" cy="4037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09330" y="803887"/>
            <a:ext cx="638263" cy="447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65020" y="7380377"/>
            <a:ext cx="759091" cy="4265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05128" y="5685968"/>
            <a:ext cx="763510" cy="42653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86340" y="7107342"/>
            <a:ext cx="771253" cy="4265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02220" y="2685534"/>
            <a:ext cx="2557080" cy="62855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57015" y="8508514"/>
            <a:ext cx="2053434" cy="14739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40060" y="3326715"/>
            <a:ext cx="12545638" cy="3632284"/>
            <a:chOff x="1940060" y="3326715"/>
            <a:chExt cx="12545638" cy="36322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40060" y="3326715"/>
              <a:ext cx="12545638" cy="363228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990687" y="7043858"/>
            <a:ext cx="10505252" cy="151285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318379"/>
            <a:chOff x="688414" y="2362829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240065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3183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27549" cy="4139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22330" cy="4139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33806" cy="41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37939" cy="413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22365" y="1130755"/>
            <a:ext cx="11283816" cy="12761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82067" y="839445"/>
            <a:ext cx="1173244" cy="4037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80854" y="837821"/>
            <a:ext cx="1051768" cy="4037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09330" y="803887"/>
            <a:ext cx="638263" cy="447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8414" y="2362829"/>
            <a:ext cx="16944882" cy="7721205"/>
            <a:chOff x="688414" y="2362829"/>
            <a:chExt cx="16944882" cy="77212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7784027" y="-1438380"/>
              <a:ext cx="33889764" cy="1544241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8414" y="2362829"/>
              <a:ext cx="16944882" cy="77212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65020" y="7380377"/>
            <a:ext cx="759091" cy="4265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05128" y="5685968"/>
            <a:ext cx="763510" cy="42653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86340" y="7107342"/>
            <a:ext cx="771253" cy="4265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145586" y="7717511"/>
            <a:ext cx="7691680" cy="10864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0888" y="3198707"/>
            <a:ext cx="13364810" cy="3888300"/>
            <a:chOff x="1120888" y="3198707"/>
            <a:chExt cx="13364810" cy="38883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0888" y="3198707"/>
              <a:ext cx="13364810" cy="388830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86369" y="2615739"/>
            <a:ext cx="2979080" cy="68569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56271" y="8986724"/>
            <a:ext cx="9399254" cy="47998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318379"/>
            <a:chOff x="688414" y="2362829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240065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3183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59139" cy="426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63520" cy="426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71206" cy="426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0298" y="1109594"/>
            <a:ext cx="10538254" cy="12666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69144" y="794363"/>
            <a:ext cx="574482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68593" y="839445"/>
            <a:ext cx="1016321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63161" y="839445"/>
            <a:ext cx="2071854" cy="4037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5122" y="839445"/>
            <a:ext cx="1579483" cy="4037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49452" y="860609"/>
            <a:ext cx="1002987" cy="4037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229620" y="839445"/>
            <a:ext cx="1173140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18518" y="3363101"/>
            <a:ext cx="11743349" cy="5317833"/>
            <a:chOff x="5718518" y="3363101"/>
            <a:chExt cx="11743349" cy="53178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18518" y="3363101"/>
              <a:ext cx="11743349" cy="53178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9317" y="4042150"/>
            <a:ext cx="4465062" cy="3959737"/>
            <a:chOff x="1099317" y="4042150"/>
            <a:chExt cx="4465062" cy="39597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9317" y="4042150"/>
              <a:ext cx="4465062" cy="39597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82081" y="2613062"/>
            <a:ext cx="2689818" cy="2689818"/>
            <a:chOff x="3582081" y="2613062"/>
            <a:chExt cx="2689818" cy="26898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720000">
              <a:off x="3582081" y="2613062"/>
              <a:ext cx="2689818" cy="268981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75004" y="2873263"/>
            <a:ext cx="2340052" cy="5393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4962" y="8052919"/>
            <a:ext cx="4545607" cy="602866"/>
            <a:chOff x="1094962" y="8052919"/>
            <a:chExt cx="4545607" cy="60286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4962" y="8052919"/>
              <a:ext cx="4545607" cy="602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03652" y="1188576"/>
            <a:ext cx="5796703" cy="1266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46647" y="1428999"/>
            <a:ext cx="4785755" cy="902942"/>
            <a:chOff x="3246647" y="1428999"/>
            <a:chExt cx="4785755" cy="9029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646" y="1682264"/>
              <a:ext cx="3387900" cy="56707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8591" y="1330943"/>
              <a:ext cx="1583547" cy="1050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8414" y="2515210"/>
            <a:ext cx="16944882" cy="7318379"/>
            <a:chOff x="688414" y="2515210"/>
            <a:chExt cx="16944882" cy="73183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784027" y="-1087684"/>
              <a:ext cx="33889764" cy="1463675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8414" y="2515210"/>
              <a:ext cx="16944882" cy="73183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5857" y="2812645"/>
            <a:ext cx="16594001" cy="6679085"/>
            <a:chOff x="845857" y="2812645"/>
            <a:chExt cx="16594001" cy="66790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5857" y="2812645"/>
              <a:ext cx="16594001" cy="6679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318379"/>
            <a:chOff x="688414" y="2362829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240065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3183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59139" cy="426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63520" cy="426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69144" y="794363"/>
            <a:ext cx="574482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68593" y="839445"/>
            <a:ext cx="1016321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63161" y="839445"/>
            <a:ext cx="2071854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5122" y="839445"/>
            <a:ext cx="1579483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49452" y="860609"/>
            <a:ext cx="1002987" cy="4037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29620" y="839445"/>
            <a:ext cx="1173140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54090" y="2945801"/>
            <a:ext cx="10389349" cy="6478400"/>
            <a:chOff x="7154090" y="2945801"/>
            <a:chExt cx="10389349" cy="64784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54090" y="2945801"/>
              <a:ext cx="10389349" cy="64784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4903" y="5181087"/>
            <a:ext cx="6529324" cy="2306648"/>
            <a:chOff x="1004903" y="5181087"/>
            <a:chExt cx="6529324" cy="23066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4903" y="5181087"/>
              <a:ext cx="6529324" cy="23066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3698" y="6368148"/>
            <a:ext cx="6235326" cy="247461"/>
            <a:chOff x="1113698" y="6368148"/>
            <a:chExt cx="6235326" cy="2474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3698" y="6368148"/>
              <a:ext cx="6235326" cy="24746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6080" y="4531449"/>
            <a:ext cx="3736015" cy="5498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50499" y="2500229"/>
            <a:ext cx="3475475" cy="3475475"/>
            <a:chOff x="4650499" y="2500229"/>
            <a:chExt cx="3475475" cy="34754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860000">
              <a:off x="4650499" y="2500229"/>
              <a:ext cx="3475475" cy="347547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51450" y="2572639"/>
            <a:ext cx="7646529" cy="58792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50298" y="1109594"/>
            <a:ext cx="10538254" cy="12666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318379"/>
            <a:chOff x="688414" y="2362829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240065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3183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59139" cy="426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63520" cy="426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69144" y="794363"/>
            <a:ext cx="574482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68593" y="839445"/>
            <a:ext cx="1016321" cy="403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63161" y="839445"/>
            <a:ext cx="2071854" cy="40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5122" y="839445"/>
            <a:ext cx="1579483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49452" y="860609"/>
            <a:ext cx="1002987" cy="4037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29620" y="839445"/>
            <a:ext cx="1173140" cy="4037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38206" y="2773529"/>
            <a:ext cx="6318937" cy="6605372"/>
            <a:chOff x="10538206" y="2773529"/>
            <a:chExt cx="6318937" cy="66053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38206" y="2773529"/>
              <a:ext cx="6318937" cy="66053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6367" y="2936304"/>
            <a:ext cx="9070044" cy="955768"/>
            <a:chOff x="1186367" y="2936304"/>
            <a:chExt cx="9070044" cy="9557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367" y="2936304"/>
              <a:ext cx="9070044" cy="9557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6886" y="3965979"/>
            <a:ext cx="8837513" cy="5561693"/>
            <a:chOff x="1506886" y="3965979"/>
            <a:chExt cx="8837513" cy="55616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6886" y="3965979"/>
              <a:ext cx="8837513" cy="55616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21484" y="6937302"/>
            <a:ext cx="808212" cy="323006"/>
            <a:chOff x="13821484" y="6937302"/>
            <a:chExt cx="808212" cy="3230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21484" y="6937302"/>
              <a:ext cx="808212" cy="3230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13261" y="7314111"/>
            <a:ext cx="808212" cy="323006"/>
            <a:chOff x="13813261" y="7314111"/>
            <a:chExt cx="808212" cy="32300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13261" y="7314111"/>
              <a:ext cx="808212" cy="3230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41833" y="7723224"/>
            <a:ext cx="808212" cy="323006"/>
            <a:chOff x="13841833" y="7723224"/>
            <a:chExt cx="808212" cy="32300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41833" y="7723224"/>
              <a:ext cx="808212" cy="3230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30404" y="8102272"/>
            <a:ext cx="808212" cy="323006"/>
            <a:chOff x="13830404" y="8102272"/>
            <a:chExt cx="808212" cy="3230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30404" y="8102272"/>
              <a:ext cx="808212" cy="3230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61267" y="4319996"/>
            <a:ext cx="584266" cy="323006"/>
            <a:chOff x="2861267" y="4319996"/>
            <a:chExt cx="584266" cy="32300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61267" y="4319996"/>
              <a:ext cx="584266" cy="3230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34967" y="6019291"/>
            <a:ext cx="584266" cy="323006"/>
            <a:chOff x="2734967" y="6019291"/>
            <a:chExt cx="584266" cy="32300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34967" y="6019291"/>
              <a:ext cx="584266" cy="3230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89839" y="7680371"/>
            <a:ext cx="584266" cy="323006"/>
            <a:chOff x="2889839" y="7680371"/>
            <a:chExt cx="584266" cy="32300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89839" y="7680371"/>
              <a:ext cx="584266" cy="3230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160563" y="4316821"/>
            <a:ext cx="584266" cy="323006"/>
            <a:chOff x="7160563" y="4316821"/>
            <a:chExt cx="584266" cy="32300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60563" y="4316821"/>
              <a:ext cx="584266" cy="32300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160563" y="6022018"/>
            <a:ext cx="584266" cy="323006"/>
            <a:chOff x="7160563" y="6022018"/>
            <a:chExt cx="584266" cy="32300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60563" y="6022018"/>
              <a:ext cx="584266" cy="32300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283056" y="7675212"/>
            <a:ext cx="584266" cy="323006"/>
            <a:chOff x="7283056" y="7675212"/>
            <a:chExt cx="584266" cy="32300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83056" y="7675212"/>
              <a:ext cx="584266" cy="323006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6849" y="2456344"/>
            <a:ext cx="4838224" cy="54982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63136" y="3025269"/>
            <a:ext cx="2599183" cy="2599183"/>
            <a:chOff x="9163136" y="3025269"/>
            <a:chExt cx="2599183" cy="259918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9960000">
              <a:off x="9163136" y="3025269"/>
              <a:ext cx="2599183" cy="259918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350298" y="1109594"/>
            <a:ext cx="10538254" cy="126663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2365" y="1130755"/>
            <a:ext cx="11360112" cy="12761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9330" y="803887"/>
            <a:ext cx="638263" cy="4476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82067" y="839445"/>
            <a:ext cx="1173244" cy="403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80854" y="837821"/>
            <a:ext cx="1051768" cy="4037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6736" y="2680708"/>
            <a:ext cx="8681541" cy="5752878"/>
            <a:chOff x="416736" y="2680708"/>
            <a:chExt cx="8681541" cy="57528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6736" y="2680708"/>
              <a:ext cx="8681541" cy="5752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3548" y="3918918"/>
            <a:ext cx="2010439" cy="222583"/>
            <a:chOff x="653548" y="3918918"/>
            <a:chExt cx="2010439" cy="2225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3548" y="3918918"/>
              <a:ext cx="2010439" cy="222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44426" y="3257961"/>
            <a:ext cx="5248485" cy="222583"/>
            <a:chOff x="2144426" y="3257961"/>
            <a:chExt cx="5248485" cy="2225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44426" y="3257961"/>
              <a:ext cx="5248485" cy="2225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7686" y="6948761"/>
            <a:ext cx="7313562" cy="222583"/>
            <a:chOff x="657686" y="6948761"/>
            <a:chExt cx="7313562" cy="222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7686" y="6948761"/>
              <a:ext cx="7313562" cy="2225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97950" y="3811666"/>
            <a:ext cx="8069286" cy="5689604"/>
            <a:chOff x="8797950" y="3811666"/>
            <a:chExt cx="8069286" cy="568960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97950" y="3811666"/>
              <a:ext cx="8069286" cy="568960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809225" y="2263226"/>
            <a:ext cx="3601967" cy="47098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74818" y="9047793"/>
            <a:ext cx="3471290" cy="5376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98277" y="7696958"/>
            <a:ext cx="4420783" cy="430935"/>
            <a:chOff x="9098277" y="7696958"/>
            <a:chExt cx="4420783" cy="4309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98277" y="7696958"/>
              <a:ext cx="4420783" cy="4309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98277" y="8127893"/>
            <a:ext cx="4420783" cy="1373377"/>
            <a:chOff x="9098277" y="8127893"/>
            <a:chExt cx="4420783" cy="137337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98277" y="8127893"/>
              <a:ext cx="4420783" cy="13733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9755" y="8670647"/>
            <a:ext cx="8155502" cy="719087"/>
            <a:chOff x="679755" y="8670647"/>
            <a:chExt cx="8155502" cy="71908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9755" y="8670647"/>
              <a:ext cx="8155502" cy="7190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17426" y="9030190"/>
            <a:ext cx="397040" cy="371055"/>
            <a:chOff x="3917426" y="9030190"/>
            <a:chExt cx="397040" cy="37105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17426" y="9030190"/>
              <a:ext cx="397040" cy="3710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3816" y="8725550"/>
            <a:ext cx="391585" cy="401136"/>
            <a:chOff x="1503816" y="8725550"/>
            <a:chExt cx="391585" cy="40113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3816" y="8725550"/>
              <a:ext cx="391585" cy="4011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11068" y="8877632"/>
            <a:ext cx="1210097" cy="1210097"/>
            <a:chOff x="2311068" y="8877632"/>
            <a:chExt cx="1210097" cy="121009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800000">
              <a:off x="2311068" y="8877632"/>
              <a:ext cx="1210097" cy="12100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43841" y="9095253"/>
            <a:ext cx="289163" cy="257302"/>
            <a:chOff x="1643841" y="9095253"/>
            <a:chExt cx="289163" cy="25730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43841" y="9095253"/>
              <a:ext cx="289163" cy="2573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25285" y="6436428"/>
            <a:ext cx="2061915" cy="3386766"/>
            <a:chOff x="5625285" y="6436428"/>
            <a:chExt cx="2061915" cy="338676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3120000">
              <a:off x="5625285" y="6436428"/>
              <a:ext cx="2061915" cy="338676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30820" y="2307468"/>
            <a:ext cx="5284561" cy="5217014"/>
            <a:chOff x="11930820" y="2307468"/>
            <a:chExt cx="5284561" cy="521701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977285" y="2407749"/>
              <a:ext cx="5231956" cy="5016452"/>
              <a:chOff x="11977285" y="2407749"/>
              <a:chExt cx="5231956" cy="501645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977285" y="2407749"/>
                <a:ext cx="5231956" cy="501645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930820" y="2307468"/>
              <a:ext cx="5231956" cy="5217014"/>
              <a:chOff x="11930820" y="2307468"/>
              <a:chExt cx="5231956" cy="521701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930820" y="2307468"/>
                <a:ext cx="5231956" cy="5217014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684322" y="7696958"/>
            <a:ext cx="3687287" cy="222583"/>
            <a:chOff x="684322" y="7696958"/>
            <a:chExt cx="3687287" cy="22258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4322" y="7696958"/>
              <a:ext cx="3687287" cy="222583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818744" y="3544068"/>
            <a:ext cx="3437596" cy="41332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624753" y="6573915"/>
            <a:ext cx="3141444" cy="41332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-1164799" y="9464696"/>
            <a:ext cx="2882844" cy="41332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0136" y="2646652"/>
            <a:ext cx="16944882" cy="7318379"/>
            <a:chOff x="740136" y="2646652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32305" y="-956242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136" y="2646652"/>
              <a:ext cx="16944882" cy="73183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6599" y="7416091"/>
            <a:ext cx="727549" cy="4139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6707" y="5721682"/>
            <a:ext cx="722330" cy="4139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27919" y="7143056"/>
            <a:ext cx="733806" cy="41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41600" y="6267747"/>
            <a:ext cx="737939" cy="4139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0298" y="1109594"/>
            <a:ext cx="7567474" cy="1257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69144" y="794363"/>
            <a:ext cx="574586" cy="447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68593" y="839445"/>
            <a:ext cx="1016321" cy="40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63161" y="839445"/>
            <a:ext cx="2071854" cy="4037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5122" y="839445"/>
            <a:ext cx="1579540" cy="4037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49452" y="860609"/>
            <a:ext cx="1002959" cy="4037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229620" y="839445"/>
            <a:ext cx="1173140" cy="4037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6599" y="7416091"/>
            <a:ext cx="727549" cy="4139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6707" y="5721682"/>
            <a:ext cx="722330" cy="413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47711" y="2765988"/>
            <a:ext cx="4590664" cy="3169975"/>
            <a:chOff x="2347711" y="2765988"/>
            <a:chExt cx="4590664" cy="31699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47711" y="2765988"/>
              <a:ext cx="4590664" cy="3169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6388" y="6133477"/>
            <a:ext cx="8378048" cy="3665232"/>
            <a:chOff x="906388" y="6133477"/>
            <a:chExt cx="8378048" cy="36652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6388" y="6133477"/>
              <a:ext cx="8378048" cy="36652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83674" y="3446429"/>
            <a:ext cx="8101344" cy="6278568"/>
            <a:chOff x="9583674" y="3446429"/>
            <a:chExt cx="8101344" cy="62785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83674" y="3446429"/>
              <a:ext cx="8101344" cy="62785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414" y="2362829"/>
            <a:ext cx="16944882" cy="7318379"/>
            <a:chOff x="688414" y="2362829"/>
            <a:chExt cx="16944882" cy="7318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84027" y="-1240065"/>
              <a:ext cx="33889764" cy="146367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414" y="2362829"/>
              <a:ext cx="16944882" cy="731837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27549" cy="4139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22330" cy="4139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33806" cy="413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37939" cy="413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1002" y="2597284"/>
            <a:ext cx="8504225" cy="3114080"/>
            <a:chOff x="951002" y="2597284"/>
            <a:chExt cx="8504225" cy="31140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002" y="2597284"/>
              <a:ext cx="8504225" cy="3114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8918" y="5128539"/>
            <a:ext cx="562645" cy="455026"/>
            <a:chOff x="8198918" y="5128539"/>
            <a:chExt cx="562645" cy="4550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8918" y="5128539"/>
              <a:ext cx="562645" cy="4550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50298" y="1109594"/>
            <a:ext cx="8664359" cy="12666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69144" y="794363"/>
            <a:ext cx="574586" cy="4476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27549" cy="41397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22330" cy="41397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33806" cy="41397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37939" cy="4139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09330" y="803887"/>
            <a:ext cx="638263" cy="4476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1204" y="6022018"/>
            <a:ext cx="8927631" cy="3659189"/>
            <a:chOff x="681204" y="6022018"/>
            <a:chExt cx="8927631" cy="36591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1204" y="6022018"/>
              <a:ext cx="8927631" cy="36591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42817" y="2501411"/>
            <a:ext cx="8163235" cy="3175032"/>
            <a:chOff x="10042817" y="2501411"/>
            <a:chExt cx="8163235" cy="31750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42817" y="2501411"/>
              <a:ext cx="8163235" cy="31750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86447" y="6192834"/>
            <a:ext cx="6171429" cy="1378014"/>
            <a:chOff x="9486447" y="6192834"/>
            <a:chExt cx="6171429" cy="13780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86447" y="6192834"/>
              <a:ext cx="6171429" cy="13780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55888" y="8127784"/>
            <a:ext cx="7167302" cy="2157931"/>
            <a:chOff x="5255888" y="8127784"/>
            <a:chExt cx="7167302" cy="215793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55888" y="8127784"/>
              <a:ext cx="7167302" cy="215793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8735" y="9294311"/>
            <a:ext cx="3410278" cy="105316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684041" y="5801492"/>
            <a:ext cx="2829173" cy="171429"/>
            <a:chOff x="5684041" y="5801492"/>
            <a:chExt cx="2829173" cy="1714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720000">
              <a:off x="5684041" y="5801492"/>
              <a:ext cx="2829173" cy="1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66375" y="7094109"/>
            <a:ext cx="397730" cy="455026"/>
            <a:chOff x="14066375" y="7094109"/>
            <a:chExt cx="397730" cy="45502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066375" y="7094109"/>
              <a:ext cx="397730" cy="45502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79793" y="8794311"/>
            <a:ext cx="5729935" cy="146249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257751" y="9802116"/>
            <a:ext cx="397730" cy="455026"/>
            <a:chOff x="10257751" y="9802116"/>
            <a:chExt cx="397730" cy="45502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57751" y="9802116"/>
              <a:ext cx="397730" cy="4550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75158" y="6769960"/>
            <a:ext cx="2569463" cy="171429"/>
            <a:chOff x="7375158" y="6769960"/>
            <a:chExt cx="2569463" cy="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880000">
              <a:off x="7375158" y="6769960"/>
              <a:ext cx="2569463" cy="17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457686" y="5802485"/>
            <a:ext cx="4137030" cy="171429"/>
            <a:chOff x="8457686" y="5802485"/>
            <a:chExt cx="4137030" cy="17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320000">
              <a:off x="8457686" y="5802485"/>
              <a:ext cx="4137030" cy="17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753858" y="4625893"/>
            <a:ext cx="494556" cy="455026"/>
            <a:chOff x="8753858" y="4625893"/>
            <a:chExt cx="494556" cy="45502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53858" y="4625893"/>
              <a:ext cx="494556" cy="45502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916583" y="5551162"/>
            <a:ext cx="3740130" cy="171429"/>
            <a:chOff x="8916583" y="5551162"/>
            <a:chExt cx="3740130" cy="1714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9780000">
              <a:off x="8916583" y="5551162"/>
              <a:ext cx="3740130" cy="17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094365" y="4385452"/>
            <a:ext cx="1102500" cy="171429"/>
            <a:chOff x="9094365" y="4385452"/>
            <a:chExt cx="1102500" cy="1714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8160000">
              <a:off x="9094365" y="4385452"/>
              <a:ext cx="1102500" cy="171429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421040" y="839445"/>
            <a:ext cx="1016283" cy="40379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815609" y="839445"/>
            <a:ext cx="2077759" cy="403797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397569" y="839445"/>
            <a:ext cx="1579540" cy="40379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401900" y="839445"/>
            <a:ext cx="1003054" cy="40379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782067" y="839445"/>
            <a:ext cx="1173244" cy="40379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5380854" y="837821"/>
            <a:ext cx="1051768" cy="40379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0416" y="2565598"/>
            <a:ext cx="16944882" cy="8482021"/>
            <a:chOff x="670416" y="2565598"/>
            <a:chExt cx="16944882" cy="8482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025" y="-1610167"/>
              <a:ext cx="33889764" cy="169640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16" y="2565598"/>
              <a:ext cx="16944882" cy="84820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59139" cy="426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63510" cy="426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6340" y="7107342"/>
            <a:ext cx="771206" cy="426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8940" y="1138165"/>
            <a:ext cx="13296606" cy="12666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11976" y="828017"/>
            <a:ext cx="719406" cy="4476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11976" y="828017"/>
            <a:ext cx="719406" cy="4476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80854" y="837821"/>
              <a:ext cx="1051883" cy="40379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8778" y="2846790"/>
            <a:ext cx="1037606" cy="7342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93392" y="2903773"/>
            <a:ext cx="9530290" cy="10685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6102" y="6806608"/>
            <a:ext cx="8976553" cy="2845126"/>
            <a:chOff x="1076102" y="6806608"/>
            <a:chExt cx="8976553" cy="28451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6102" y="6806608"/>
              <a:ext cx="8976553" cy="28451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6102" y="5039974"/>
            <a:ext cx="8864244" cy="1368177"/>
            <a:chOff x="1076102" y="5039974"/>
            <a:chExt cx="8864244" cy="136817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6102" y="5039974"/>
              <a:ext cx="8864244" cy="13681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3647" y="4136444"/>
            <a:ext cx="2711807" cy="751148"/>
            <a:chOff x="1123647" y="4136444"/>
            <a:chExt cx="2711807" cy="75114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23647" y="4136444"/>
              <a:ext cx="2711807" cy="751148"/>
              <a:chOff x="1123647" y="4136444"/>
              <a:chExt cx="2711807" cy="75114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23647" y="4136444"/>
                <a:ext cx="2711807" cy="75114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0196" y="4286522"/>
              <a:ext cx="2460069" cy="4956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24937" y="5301721"/>
            <a:ext cx="3026579" cy="299300"/>
            <a:chOff x="3424937" y="5301721"/>
            <a:chExt cx="3026579" cy="2993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24937" y="5301721"/>
              <a:ext cx="3026579" cy="2993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07048" y="6002974"/>
            <a:ext cx="9257143" cy="1609524"/>
            <a:chOff x="8007048" y="6002974"/>
            <a:chExt cx="9257143" cy="160952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007048" y="6002974"/>
              <a:ext cx="9248840" cy="1607268"/>
              <a:chOff x="8007048" y="6002974"/>
              <a:chExt cx="9248840" cy="160726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487537" y="5304249"/>
                <a:ext cx="18497681" cy="3214536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007048" y="6002974"/>
                <a:ext cx="9248840" cy="160726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055802" y="6040207"/>
              <a:ext cx="2317825" cy="229959"/>
              <a:chOff x="10055802" y="6040207"/>
              <a:chExt cx="2317825" cy="22995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055802" y="6040207"/>
                <a:ext cx="2317825" cy="22995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10214" y="6243509"/>
              <a:ext cx="2784225" cy="215621"/>
              <a:chOff x="9210214" y="6243509"/>
              <a:chExt cx="2784225" cy="21562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210214" y="6243509"/>
                <a:ext cx="2784225" cy="21562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3784885" y="7435596"/>
            <a:ext cx="2836460" cy="318123"/>
            <a:chOff x="3784885" y="7435596"/>
            <a:chExt cx="2836460" cy="31812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84885" y="7435596"/>
              <a:ext cx="2836460" cy="3181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124434" y="5451371"/>
            <a:ext cx="2711807" cy="751148"/>
            <a:chOff x="14124434" y="5451371"/>
            <a:chExt cx="2711807" cy="75114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124434" y="5451371"/>
              <a:ext cx="2711807" cy="751148"/>
              <a:chOff x="14124434" y="5451371"/>
              <a:chExt cx="2711807" cy="75114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124434" y="5451371"/>
                <a:ext cx="2711807" cy="751148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182685" y="5601451"/>
              <a:ext cx="2610241" cy="4956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433928" y="7211965"/>
            <a:ext cx="2929240" cy="2929240"/>
            <a:chOff x="9433928" y="7211965"/>
            <a:chExt cx="2929240" cy="292924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11700000">
              <a:off x="9433928" y="7211965"/>
              <a:ext cx="2929240" cy="2929240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659082" y="4567118"/>
            <a:ext cx="2875137" cy="64608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605567" y="8327918"/>
            <a:ext cx="4115765" cy="1698413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127772" y="6564786"/>
            <a:ext cx="2752727" cy="64608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757360" y="5681205"/>
            <a:ext cx="3253921" cy="85714"/>
            <a:chOff x="6757360" y="5681205"/>
            <a:chExt cx="3253921" cy="857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0440000">
              <a:off x="6757360" y="5681205"/>
              <a:ext cx="3253921" cy="85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668275" y="6915873"/>
            <a:ext cx="2419639" cy="85714"/>
            <a:chOff x="6668275" y="6915873"/>
            <a:chExt cx="2419639" cy="8571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9300000">
              <a:off x="6668275" y="6915873"/>
              <a:ext cx="2419639" cy="8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207472" y="3956812"/>
            <a:ext cx="2689818" cy="2689818"/>
            <a:chOff x="9207472" y="3956812"/>
            <a:chExt cx="2689818" cy="268981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4500000">
              <a:off x="9207472" y="3956812"/>
              <a:ext cx="2689818" cy="268981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067375" y="6757085"/>
            <a:ext cx="1941481" cy="365355"/>
            <a:chOff x="11067375" y="6757085"/>
            <a:chExt cx="1941481" cy="365355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067375" y="6757085"/>
              <a:ext cx="1941481" cy="365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0416" y="2565598"/>
            <a:ext cx="16944882" cy="8482021"/>
            <a:chOff x="670416" y="2565598"/>
            <a:chExt cx="16944882" cy="8482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025" y="-1610167"/>
              <a:ext cx="33889764" cy="169640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16" y="2565598"/>
              <a:ext cx="16944882" cy="84820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020" y="7380377"/>
            <a:ext cx="759139" cy="4265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5128" y="5685968"/>
            <a:ext cx="763510" cy="426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11976" y="828017"/>
            <a:ext cx="719406" cy="4476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11976" y="828017"/>
            <a:ext cx="719406" cy="4476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80854" y="837821"/>
              <a:ext cx="1051883" cy="4037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8774" y="2838841"/>
            <a:ext cx="1112997" cy="74220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02916" y="2903773"/>
            <a:ext cx="8657918" cy="6495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28940" y="1138165"/>
            <a:ext cx="13296606" cy="12666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07148" y="4913621"/>
            <a:ext cx="5641013" cy="1620883"/>
            <a:chOff x="1807148" y="4913621"/>
            <a:chExt cx="5641013" cy="16208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07148" y="4913621"/>
              <a:ext cx="5641013" cy="16208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88609" y="3817159"/>
            <a:ext cx="1933808" cy="751148"/>
            <a:chOff x="12388609" y="3817159"/>
            <a:chExt cx="1933808" cy="7511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388609" y="3817159"/>
              <a:ext cx="1933808" cy="751148"/>
              <a:chOff x="12388609" y="3817159"/>
              <a:chExt cx="1933808" cy="75114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388609" y="3817159"/>
                <a:ext cx="1933808" cy="751148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75679" y="3967231"/>
              <a:ext cx="1275298" cy="4385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72822" y="3817159"/>
            <a:ext cx="1933808" cy="751148"/>
            <a:chOff x="3772822" y="3817159"/>
            <a:chExt cx="1933808" cy="75114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772822" y="3817159"/>
              <a:ext cx="1933808" cy="751148"/>
              <a:chOff x="3772822" y="3817159"/>
              <a:chExt cx="1933808" cy="75114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772822" y="3817159"/>
                <a:ext cx="1933808" cy="751148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59856" y="3967231"/>
              <a:ext cx="1347460" cy="4480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72822" y="6667323"/>
            <a:ext cx="1933808" cy="751148"/>
            <a:chOff x="3772822" y="6667323"/>
            <a:chExt cx="1933808" cy="75114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772822" y="6667323"/>
              <a:ext cx="1933808" cy="751148"/>
              <a:chOff x="3772822" y="6667323"/>
              <a:chExt cx="1933808" cy="75114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772822" y="6667323"/>
                <a:ext cx="1933808" cy="751148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59892" y="6817391"/>
              <a:ext cx="1396193" cy="4480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88609" y="6667323"/>
            <a:ext cx="1933808" cy="751148"/>
            <a:chOff x="12388609" y="6667323"/>
            <a:chExt cx="1933808" cy="75114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388609" y="6667323"/>
              <a:ext cx="1933808" cy="751148"/>
              <a:chOff x="12388609" y="6667323"/>
              <a:chExt cx="1933808" cy="75114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388609" y="6667323"/>
                <a:ext cx="1933808" cy="751148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75679" y="6817391"/>
              <a:ext cx="1434726" cy="4480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34194" y="4952435"/>
            <a:ext cx="6171429" cy="1493878"/>
            <a:chOff x="10034194" y="4952435"/>
            <a:chExt cx="6171429" cy="149387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34194" y="4952435"/>
              <a:ext cx="6171429" cy="14938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070047" y="7594657"/>
            <a:ext cx="6171429" cy="1266726"/>
            <a:chOff x="2070047" y="7594657"/>
            <a:chExt cx="6171429" cy="126672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70047" y="7594657"/>
              <a:ext cx="6171429" cy="126672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34194" y="7770843"/>
            <a:ext cx="6171429" cy="1279053"/>
            <a:chOff x="10034194" y="7770843"/>
            <a:chExt cx="6171429" cy="127905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34194" y="7770843"/>
              <a:ext cx="6171429" cy="1279053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324883" y="5462476"/>
            <a:ext cx="1585205" cy="566462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086858" y="5462477"/>
            <a:ext cx="2700300" cy="56646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597926" y="8134355"/>
            <a:ext cx="4581653" cy="61442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752519" y="9068119"/>
            <a:ext cx="7300138" cy="61442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0416" y="2565598"/>
            <a:ext cx="16944882" cy="8482021"/>
            <a:chOff x="670416" y="2565598"/>
            <a:chExt cx="16944882" cy="8482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025" y="-1610167"/>
              <a:ext cx="33889764" cy="169640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16" y="2565598"/>
              <a:ext cx="16944882" cy="84820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7364" y="4233652"/>
            <a:ext cx="4116005" cy="9887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5020" y="7380377"/>
            <a:ext cx="759139" cy="4265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5128" y="5685968"/>
            <a:ext cx="763510" cy="426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6340" y="7107342"/>
            <a:ext cx="771206" cy="4265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00022" y="6232032"/>
            <a:ext cx="774530" cy="4265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11976" y="828017"/>
            <a:ext cx="719406" cy="4476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11976" y="828017"/>
            <a:ext cx="719406" cy="4476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80854" y="837821"/>
              <a:ext cx="1051883" cy="40379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77184" y="2839432"/>
            <a:ext cx="1007569" cy="74220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02916" y="2903773"/>
            <a:ext cx="6943804" cy="64956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28940" y="1138165"/>
            <a:ext cx="13296606" cy="12666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55364" y="3669116"/>
            <a:ext cx="2660022" cy="64148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55364" y="7536944"/>
            <a:ext cx="2494556" cy="6986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38015" y="5428029"/>
            <a:ext cx="3857143" cy="847619"/>
            <a:chOff x="2338015" y="5428029"/>
            <a:chExt cx="3857143" cy="84761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338015" y="5428029"/>
              <a:ext cx="3854550" cy="842098"/>
              <a:chOff x="2338015" y="5428029"/>
              <a:chExt cx="3854550" cy="84209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338015" y="5428029"/>
                <a:ext cx="3854550" cy="84209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485980" y="5450301"/>
              <a:ext cx="555740" cy="220503"/>
              <a:chOff x="3485980" y="5450301"/>
              <a:chExt cx="555740" cy="22050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485980" y="5450301"/>
                <a:ext cx="555740" cy="22050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88539" y="6450483"/>
            <a:ext cx="5761905" cy="1047619"/>
            <a:chOff x="1188539" y="6450483"/>
            <a:chExt cx="5761905" cy="104761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88539" y="6450483"/>
              <a:ext cx="5755703" cy="1047325"/>
              <a:chOff x="1188539" y="6450483"/>
              <a:chExt cx="5755703" cy="104732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88539" y="6450483"/>
                <a:ext cx="5755703" cy="10473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118283" y="6494534"/>
              <a:ext cx="513187" cy="197157"/>
              <a:chOff x="2118283" y="6494534"/>
              <a:chExt cx="513187" cy="19715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118283" y="6494534"/>
                <a:ext cx="513187" cy="19715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7412917" y="3662358"/>
            <a:ext cx="4250363" cy="6348211"/>
            <a:chOff x="7412917" y="3662358"/>
            <a:chExt cx="4250363" cy="634821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26449" y="626966"/>
              <a:ext cx="8500725" cy="12696421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12917" y="3662358"/>
              <a:ext cx="4250363" cy="63482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489107" y="6299982"/>
            <a:ext cx="1653750" cy="536482"/>
            <a:chOff x="7489107" y="6299982"/>
            <a:chExt cx="1653750" cy="53648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89107" y="6299982"/>
              <a:ext cx="1653750" cy="5364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86143" y="5661862"/>
            <a:ext cx="1488227" cy="536482"/>
            <a:chOff x="10086143" y="5661862"/>
            <a:chExt cx="1488227" cy="53648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86143" y="5661862"/>
              <a:ext cx="1488227" cy="5364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192144" y="5846733"/>
            <a:ext cx="3894421" cy="85714"/>
            <a:chOff x="6192144" y="5846733"/>
            <a:chExt cx="3894421" cy="8571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740000">
              <a:off x="6192144" y="5846733"/>
              <a:ext cx="3894421" cy="8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76950" y="6728327"/>
            <a:ext cx="679450" cy="85714"/>
            <a:chOff x="6876950" y="6728327"/>
            <a:chExt cx="679450" cy="8571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8580000">
              <a:off x="6876950" y="6728327"/>
              <a:ext cx="679450" cy="8571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160286" y="5874889"/>
            <a:ext cx="1629019" cy="82220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667364" y="8036240"/>
            <a:ext cx="2769548" cy="180379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061727" y="7732751"/>
            <a:ext cx="1572505" cy="82220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015876" y="9468712"/>
            <a:ext cx="1745962" cy="82220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005901" y="8431159"/>
            <a:ext cx="3065625" cy="431745"/>
            <a:chOff x="8005901" y="8431159"/>
            <a:chExt cx="3065625" cy="43174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05901" y="8431159"/>
              <a:ext cx="3065625" cy="4317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360444" y="4483989"/>
            <a:ext cx="1784296" cy="365355"/>
            <a:chOff x="3360444" y="4483989"/>
            <a:chExt cx="1784296" cy="36535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360444" y="4483989"/>
              <a:ext cx="1784296" cy="365355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406376" y="8520050"/>
            <a:ext cx="1702753" cy="82220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051510" y="5623595"/>
            <a:ext cx="5364145" cy="2946502"/>
            <a:chOff x="12051510" y="5623595"/>
            <a:chExt cx="5364145" cy="294650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051510" y="5623595"/>
              <a:ext cx="5364145" cy="294650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894086" y="6243959"/>
            <a:ext cx="1752958" cy="277596"/>
            <a:chOff x="12894086" y="6243959"/>
            <a:chExt cx="1752958" cy="27759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894086" y="6243959"/>
              <a:ext cx="1752958" cy="2775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347067" y="6869178"/>
            <a:ext cx="1299978" cy="176874"/>
            <a:chOff x="13347067" y="6869178"/>
            <a:chExt cx="1299978" cy="17687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347067" y="6869178"/>
              <a:ext cx="1299978" cy="17687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291141" y="4483989"/>
            <a:ext cx="2711807" cy="751148"/>
            <a:chOff x="13291141" y="4483989"/>
            <a:chExt cx="2711807" cy="751148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291141" y="4483989"/>
              <a:ext cx="2711807" cy="751148"/>
              <a:chOff x="13291141" y="4483989"/>
              <a:chExt cx="2711807" cy="751148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3291141" y="4483989"/>
                <a:ext cx="2711807" cy="751148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447735" y="4634069"/>
              <a:ext cx="2022298" cy="467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526" y="470031"/>
            <a:ext cx="17266188" cy="9348032"/>
            <a:chOff x="509526" y="470031"/>
            <a:chExt cx="17266188" cy="93480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23568" y="-4132077"/>
              <a:ext cx="34532376" cy="1869606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526" y="470031"/>
              <a:ext cx="17266188" cy="93480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3274" y="5518645"/>
            <a:ext cx="1992591" cy="1964178"/>
            <a:chOff x="14783274" y="5518645"/>
            <a:chExt cx="1992591" cy="19641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3274" y="5518645"/>
              <a:ext cx="1992591" cy="1964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4154" y="5659488"/>
            <a:ext cx="2158670" cy="1832271"/>
            <a:chOff x="1324154" y="5659488"/>
            <a:chExt cx="2158670" cy="18322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4154" y="5659488"/>
              <a:ext cx="2158670" cy="1832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38662" y="6154692"/>
            <a:ext cx="985820" cy="1349240"/>
            <a:chOff x="13538662" y="6154692"/>
            <a:chExt cx="985820" cy="13492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8662" y="6154692"/>
              <a:ext cx="985820" cy="1349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9967" y="6126121"/>
            <a:ext cx="1776505" cy="1776505"/>
            <a:chOff x="3509967" y="6126121"/>
            <a:chExt cx="1776505" cy="17765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9967" y="6126121"/>
              <a:ext cx="1776505" cy="1776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9526" y="7436576"/>
            <a:ext cx="17266188" cy="2345050"/>
            <a:chOff x="509526" y="7436576"/>
            <a:chExt cx="17266188" cy="23450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123568" y="6282090"/>
              <a:ext cx="34532376" cy="46901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526" y="7436576"/>
              <a:ext cx="17266188" cy="23450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21844" y="3044748"/>
            <a:ext cx="6821773" cy="19790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45604" y="8022079"/>
            <a:ext cx="4794506" cy="1174045"/>
            <a:chOff x="6745604" y="8022079"/>
            <a:chExt cx="4794506" cy="11740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5604" y="8022079"/>
              <a:ext cx="4794506" cy="1174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03652" y="1188576"/>
            <a:ext cx="5796703" cy="1266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46648" y="1426371"/>
            <a:ext cx="4785756" cy="908195"/>
            <a:chOff x="3246648" y="1426371"/>
            <a:chExt cx="4785756" cy="9081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7649" y="1682268"/>
              <a:ext cx="2447186" cy="6169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48592" y="1328316"/>
              <a:ext cx="1625423" cy="10533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8414" y="2515210"/>
            <a:ext cx="16944882" cy="7318379"/>
            <a:chOff x="688414" y="2515210"/>
            <a:chExt cx="16944882" cy="73183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784027" y="-1087684"/>
              <a:ext cx="33889764" cy="1463675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8414" y="2515210"/>
              <a:ext cx="16944882" cy="73183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1586" y="3032287"/>
            <a:ext cx="16402543" cy="6284224"/>
            <a:chOff x="941586" y="3032287"/>
            <a:chExt cx="16402543" cy="62842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1586" y="3032287"/>
              <a:ext cx="16402543" cy="6284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03652" y="1188576"/>
            <a:ext cx="5796703" cy="1266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46648" y="1426371"/>
            <a:ext cx="4785756" cy="908195"/>
            <a:chOff x="3246648" y="1426371"/>
            <a:chExt cx="4785756" cy="9081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7649" y="1682268"/>
              <a:ext cx="2167824" cy="56707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48592" y="1328316"/>
              <a:ext cx="1648766" cy="10533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8414" y="2515210"/>
            <a:ext cx="16944882" cy="7318379"/>
            <a:chOff x="688414" y="2515210"/>
            <a:chExt cx="16944882" cy="73183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784027" y="-1087684"/>
              <a:ext cx="33889764" cy="1463675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8414" y="2515210"/>
              <a:ext cx="16944882" cy="73183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6592" y="2924022"/>
            <a:ext cx="16912531" cy="6500754"/>
            <a:chOff x="686592" y="2924022"/>
            <a:chExt cx="16912531" cy="65007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6592" y="2924022"/>
              <a:ext cx="16912531" cy="6500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203" y="54018"/>
            <a:ext cx="3107118" cy="1510504"/>
            <a:chOff x="445203" y="54018"/>
            <a:chExt cx="3107118" cy="1510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1075491" y="-668370"/>
              <a:ext cx="6214235" cy="30210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45203" y="54018"/>
              <a:ext cx="3107118" cy="1510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905" y="1170673"/>
            <a:ext cx="1420857" cy="541582"/>
            <a:chOff x="1273905" y="1170673"/>
            <a:chExt cx="1420857" cy="5415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905" y="1170673"/>
              <a:ext cx="1420857" cy="5415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03652" y="1188576"/>
            <a:ext cx="5796703" cy="1266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75043" y="675047"/>
            <a:ext cx="668396" cy="668396"/>
            <a:chOff x="16875043" y="675047"/>
            <a:chExt cx="668396" cy="668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75043" y="675047"/>
              <a:ext cx="668396" cy="668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11976" y="828017"/>
            <a:ext cx="719501" cy="435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1516" y="868296"/>
            <a:ext cx="10423527" cy="281898"/>
            <a:chOff x="6451516" y="868296"/>
            <a:chExt cx="10423527" cy="2818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1040" y="837821"/>
              <a:ext cx="1016321" cy="4037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5609" y="837821"/>
              <a:ext cx="2077568" cy="4037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1900" y="837821"/>
              <a:ext cx="1002987" cy="40379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82067" y="837821"/>
              <a:ext cx="1173140" cy="4037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80854" y="837821"/>
              <a:ext cx="1051873" cy="40379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3217" y="837821"/>
              <a:ext cx="1579483" cy="4037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46648" y="1426371"/>
            <a:ext cx="4785756" cy="908195"/>
            <a:chOff x="3246648" y="1426371"/>
            <a:chExt cx="4785756" cy="9081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7649" y="1682268"/>
              <a:ext cx="995424" cy="52897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48592" y="1328316"/>
              <a:ext cx="1631880" cy="10533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8414" y="2515210"/>
            <a:ext cx="16944882" cy="7318379"/>
            <a:chOff x="688414" y="2515210"/>
            <a:chExt cx="16944882" cy="73183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7784027" y="-1087684"/>
              <a:ext cx="33889764" cy="1463675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8414" y="2515210"/>
              <a:ext cx="16944882" cy="73183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3600" y="3430863"/>
            <a:ext cx="16578515" cy="5242955"/>
            <a:chOff x="853600" y="3430863"/>
            <a:chExt cx="16578515" cy="52429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3600" y="3430863"/>
              <a:ext cx="16578515" cy="5242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Hyejin</cp:lastModifiedBy>
  <cp:revision>1</cp:revision>
  <dcterms:created xsi:type="dcterms:W3CDTF">2023-04-11T14:10:22Z</dcterms:created>
  <dcterms:modified xsi:type="dcterms:W3CDTF">2023-04-17T05:53:42Z</dcterms:modified>
</cp:coreProperties>
</file>